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4.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5.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9.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1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5.xml" ContentType="application/vnd.openxmlformats-officedocument.theme+xml"/>
  <Override PartName="/ppt/slideLayouts/slideLayout55.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8.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3.xml" ContentType="application/vnd.openxmlformats-officedocument.theme+xml"/>
  <Override PartName="/ppt/slideLayouts/slideLayout75.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9.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0.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3.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39.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42.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43.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44.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45.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46.xml" ContentType="application/vnd.openxmlformats-officedocument.theme+xml"/>
  <Override PartName="/ppt/tags/tag1.xml" ContentType="application/vnd.openxmlformats-officedocument.presentationml.tags+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47.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48.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49.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50.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51.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52.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53.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54.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55.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56.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57.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58.xml" ContentType="application/vnd.openxmlformats-officedocument.theme+xml"/>
  <Override PartName="/ppt/theme/theme59.xml" ContentType="application/vnd.openxmlformats-officedocument.theme+xml"/>
  <Override PartName="/ppt/theme/theme6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811" r:id="rId2"/>
    <p:sldMasterId id="2147483814" r:id="rId3"/>
    <p:sldMasterId id="2147483828" r:id="rId4"/>
    <p:sldMasterId id="2147483832" r:id="rId5"/>
    <p:sldMasterId id="2147483836" r:id="rId6"/>
    <p:sldMasterId id="2147483840" r:id="rId7"/>
    <p:sldMasterId id="2147483852" r:id="rId8"/>
    <p:sldMasterId id="2147483857" r:id="rId9"/>
    <p:sldMasterId id="2147483870" r:id="rId10"/>
    <p:sldMasterId id="2147483874" r:id="rId11"/>
    <p:sldMasterId id="2147483876" r:id="rId12"/>
    <p:sldMasterId id="2147483880" r:id="rId13"/>
    <p:sldMasterId id="2147483887" r:id="rId14"/>
    <p:sldMasterId id="2147483892" r:id="rId15"/>
    <p:sldMasterId id="2147483908" r:id="rId16"/>
    <p:sldMasterId id="2147483913" r:id="rId17"/>
    <p:sldMasterId id="2147483915" r:id="rId18"/>
    <p:sldMasterId id="2147483920" r:id="rId19"/>
    <p:sldMasterId id="2147483931" r:id="rId20"/>
    <p:sldMasterId id="2147483935" r:id="rId21"/>
    <p:sldMasterId id="2147483941" r:id="rId22"/>
    <p:sldMasterId id="2147483945" r:id="rId23"/>
    <p:sldMasterId id="2147483949" r:id="rId24"/>
    <p:sldMasterId id="2147483952" r:id="rId25"/>
    <p:sldMasterId id="2147483954" r:id="rId26"/>
    <p:sldMasterId id="2147483959" r:id="rId27"/>
    <p:sldMasterId id="2147483968" r:id="rId28"/>
    <p:sldMasterId id="2147483976" r:id="rId29"/>
    <p:sldMasterId id="2147483980" r:id="rId30"/>
    <p:sldMasterId id="2147483989" r:id="rId31"/>
    <p:sldMasterId id="2147483995" r:id="rId32"/>
    <p:sldMasterId id="2147483996" r:id="rId33"/>
    <p:sldMasterId id="2147484012" r:id="rId34"/>
    <p:sldMasterId id="2147484017" r:id="rId35"/>
    <p:sldMasterId id="2147484027" r:id="rId36"/>
    <p:sldMasterId id="2147484042" r:id="rId37"/>
    <p:sldMasterId id="2147484091" r:id="rId38"/>
    <p:sldMasterId id="2147484096" r:id="rId39"/>
    <p:sldMasterId id="2147484109" r:id="rId40"/>
    <p:sldMasterId id="2147484122" r:id="rId41"/>
    <p:sldMasterId id="2147484124" r:id="rId42"/>
    <p:sldMasterId id="2147484140" r:id="rId43"/>
    <p:sldMasterId id="2147484194" r:id="rId44"/>
    <p:sldMasterId id="2147484222" r:id="rId45"/>
    <p:sldMasterId id="2147484232" r:id="rId46"/>
    <p:sldMasterId id="2147484242" r:id="rId47"/>
    <p:sldMasterId id="2147484255" r:id="rId48"/>
    <p:sldMasterId id="2147484261" r:id="rId49"/>
    <p:sldMasterId id="2147484274" r:id="rId50"/>
    <p:sldMasterId id="2147484280" r:id="rId51"/>
    <p:sldMasterId id="2147484288" r:id="rId52"/>
    <p:sldMasterId id="2147484307" r:id="rId53"/>
    <p:sldMasterId id="2147484313" r:id="rId54"/>
    <p:sldMasterId id="2147484317" r:id="rId55"/>
    <p:sldMasterId id="2147484326" r:id="rId56"/>
    <p:sldMasterId id="2147484332" r:id="rId57"/>
    <p:sldMasterId id="2147484336" r:id="rId58"/>
  </p:sldMasterIdLst>
  <p:notesMasterIdLst>
    <p:notesMasterId r:id="rId80"/>
  </p:notesMasterIdLst>
  <p:handoutMasterIdLst>
    <p:handoutMasterId r:id="rId81"/>
  </p:handoutMasterIdLst>
  <p:sldIdLst>
    <p:sldId id="970" r:id="rId59"/>
    <p:sldId id="971" r:id="rId60"/>
    <p:sldId id="972" r:id="rId61"/>
    <p:sldId id="973" r:id="rId62"/>
    <p:sldId id="974" r:id="rId63"/>
    <p:sldId id="975" r:id="rId64"/>
    <p:sldId id="976" r:id="rId65"/>
    <p:sldId id="977" r:id="rId66"/>
    <p:sldId id="978" r:id="rId67"/>
    <p:sldId id="979" r:id="rId68"/>
    <p:sldId id="980" r:id="rId69"/>
    <p:sldId id="981" r:id="rId70"/>
    <p:sldId id="982" r:id="rId71"/>
    <p:sldId id="985" r:id="rId72"/>
    <p:sldId id="984" r:id="rId73"/>
    <p:sldId id="983" r:id="rId74"/>
    <p:sldId id="987" r:id="rId75"/>
    <p:sldId id="986" r:id="rId76"/>
    <p:sldId id="988" r:id="rId77"/>
    <p:sldId id="989" r:id="rId78"/>
    <p:sldId id="990" r:id="rId79"/>
  </p:sldIdLst>
  <p:sldSz cx="12192000" cy="6858000"/>
  <p:notesSz cx="6742113" cy="9872663"/>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663" userDrawn="1">
          <p15:clr>
            <a:srgbClr val="A4A3A4"/>
          </p15:clr>
        </p15:guide>
        <p15:guide id="3" orient="horz" pos="2840" userDrawn="1">
          <p15:clr>
            <a:srgbClr val="A4A3A4"/>
          </p15:clr>
        </p15:guide>
        <p15:guide id="4" orient="horz" pos="4020" userDrawn="1">
          <p15:clr>
            <a:srgbClr val="A4A3A4"/>
          </p15:clr>
        </p15:guide>
        <p15:guide id="5" pos="2615" userDrawn="1">
          <p15:clr>
            <a:srgbClr val="A4A3A4"/>
          </p15:clr>
        </p15:guide>
        <p15:guide id="6" pos="303" userDrawn="1">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2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ei (Cd)" initials="S(" lastIdx="1" clrIdx="0">
    <p:extLst>
      <p:ext uri="{19B8F6BF-5375-455C-9EA6-DF929625EA0E}">
        <p15:presenceInfo xmlns:p15="http://schemas.microsoft.com/office/powerpoint/2012/main" userId="S-1-5-21-147214757-305610072-1517763936-169974" providerId="AD"/>
      </p:ext>
    </p:extLst>
  </p:cmAuthor>
  <p:cmAuthor id="2" name="Jeremie LEGUAY" initials="JL" lastIdx="1" clrIdx="1">
    <p:extLst>
      <p:ext uri="{19B8F6BF-5375-455C-9EA6-DF929625EA0E}">
        <p15:presenceInfo xmlns:p15="http://schemas.microsoft.com/office/powerpoint/2012/main" userId="S-1-5-21-147214757-305610072-1517763936-2826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AE0D"/>
    <a:srgbClr val="990000"/>
    <a:srgbClr val="CCECFF"/>
    <a:srgbClr val="FF00FF"/>
    <a:srgbClr val="BEE396"/>
    <a:srgbClr val="99CCFF"/>
    <a:srgbClr val="CCFF99"/>
    <a:srgbClr val="6699FF"/>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29" autoAdjust="0"/>
    <p:restoredTop sz="71374" autoAdjust="0"/>
  </p:normalViewPr>
  <p:slideViewPr>
    <p:cSldViewPr showGuides="1">
      <p:cViewPr varScale="1">
        <p:scale>
          <a:sx n="50" d="100"/>
          <a:sy n="50" d="100"/>
        </p:scale>
        <p:origin x="1456" y="32"/>
      </p:cViewPr>
      <p:guideLst>
        <p:guide orient="horz" pos="1253"/>
        <p:guide orient="horz" pos="663"/>
        <p:guide orient="horz" pos="2840"/>
        <p:guide orient="horz" pos="4020"/>
        <p:guide pos="2615"/>
        <p:guide pos="30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3110"/>
        <p:guide pos="21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5.xml"/><Relationship Id="rId68" Type="http://schemas.openxmlformats.org/officeDocument/2006/relationships/slide" Target="slides/slide10.xml"/><Relationship Id="rId84" Type="http://schemas.openxmlformats.org/officeDocument/2006/relationships/viewProps" Target="viewProps.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74" Type="http://schemas.openxmlformats.org/officeDocument/2006/relationships/slide" Target="slides/slide16.xml"/><Relationship Id="rId79" Type="http://schemas.openxmlformats.org/officeDocument/2006/relationships/slide" Target="slides/slide21.xml"/><Relationship Id="rId5" Type="http://schemas.openxmlformats.org/officeDocument/2006/relationships/slideMaster" Target="slideMasters/slideMaster5.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slide" Target="slides/slide6.xml"/><Relationship Id="rId69" Type="http://schemas.openxmlformats.org/officeDocument/2006/relationships/slide" Target="slides/slide11.xml"/><Relationship Id="rId77" Type="http://schemas.openxmlformats.org/officeDocument/2006/relationships/slide" Target="slides/slide19.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14.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1.xml"/><Relationship Id="rId67" Type="http://schemas.openxmlformats.org/officeDocument/2006/relationships/slide" Target="slides/slide9.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slide" Target="slides/slide4.xml"/><Relationship Id="rId70" Type="http://schemas.openxmlformats.org/officeDocument/2006/relationships/slide" Target="slides/slide12.xml"/><Relationship Id="rId75" Type="http://schemas.openxmlformats.org/officeDocument/2006/relationships/slide" Target="slides/slide17.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2.xml"/><Relationship Id="rId65" Type="http://schemas.openxmlformats.org/officeDocument/2006/relationships/slide" Target="slides/slide7.xml"/><Relationship Id="rId73" Type="http://schemas.openxmlformats.org/officeDocument/2006/relationships/slide" Target="slides/slide15.xml"/><Relationship Id="rId78" Type="http://schemas.openxmlformats.org/officeDocument/2006/relationships/slide" Target="slides/slide20.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slide" Target="slides/slide18.xml"/><Relationship Id="rId7" Type="http://schemas.openxmlformats.org/officeDocument/2006/relationships/slideMaster" Target="slideMasters/slideMaster7.xml"/><Relationship Id="rId71" Type="http://schemas.openxmlformats.org/officeDocument/2006/relationships/slide" Target="slides/slide13.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8.xml"/><Relationship Id="rId61" Type="http://schemas.openxmlformats.org/officeDocument/2006/relationships/slide" Target="slides/slide3.xml"/><Relationship Id="rId8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dirty="0">
              <a:ea typeface="华文细黑" pitchFamily="2" charset="-122"/>
            </a:endParaRPr>
          </a:p>
        </p:txBody>
      </p:sp>
      <p:sp>
        <p:nvSpPr>
          <p:cNvPr id="227331" name="Rectangle 3"/>
          <p:cNvSpPr>
            <a:spLocks noGrp="1" noChangeArrowheads="1"/>
          </p:cNvSpPr>
          <p:nvPr>
            <p:ph type="dt" sz="quarter" idx="1"/>
          </p:nvPr>
        </p:nvSpPr>
        <p:spPr bwMode="auto">
          <a:xfrm>
            <a:off x="3818971"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ea typeface="华文细黑" pitchFamily="2" charset="-122"/>
              </a:rPr>
              <a:pPr>
                <a:defRPr/>
              </a:pPr>
              <a:t>2019/9/2</a:t>
            </a:fld>
            <a:endParaRPr lang="en-US" altLang="zh-CN" dirty="0">
              <a:ea typeface="华文细黑" pitchFamily="2" charset="-122"/>
            </a:endParaRPr>
          </a:p>
        </p:txBody>
      </p:sp>
      <p:sp>
        <p:nvSpPr>
          <p:cNvPr id="227332" name="Rectangle 4"/>
          <p:cNvSpPr>
            <a:spLocks noGrp="1" noChangeArrowheads="1"/>
          </p:cNvSpPr>
          <p:nvPr>
            <p:ph type="ftr" sz="quarter" idx="2"/>
          </p:nvPr>
        </p:nvSpPr>
        <p:spPr bwMode="auto">
          <a:xfrm>
            <a:off x="0"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ea typeface="华文细黑" pitchFamily="2" charset="-122"/>
            </a:endParaRPr>
          </a:p>
        </p:txBody>
      </p:sp>
      <p:sp>
        <p:nvSpPr>
          <p:cNvPr id="227333" name="Rectangle 5"/>
          <p:cNvSpPr>
            <a:spLocks noGrp="1" noChangeArrowheads="1"/>
          </p:cNvSpPr>
          <p:nvPr>
            <p:ph type="sldNum" sz="quarter" idx="3"/>
          </p:nvPr>
        </p:nvSpPr>
        <p:spPr bwMode="auto">
          <a:xfrm>
            <a:off x="3818971"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ea typeface="华文细黑" pitchFamily="2" charset="-122"/>
              </a:rPr>
              <a:pPr>
                <a:defRPr/>
              </a:pPr>
              <a:t>‹#›</a:t>
            </a:fld>
            <a:endParaRPr lang="en-US" altLang="zh-CN" dirty="0">
              <a:ea typeface="华文细黑" pitchFamily="2" charset="-122"/>
            </a:endParaRPr>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1582" cy="493633"/>
          </a:xfrm>
          <a:prstGeom prst="rect">
            <a:avLst/>
          </a:prstGeom>
        </p:spPr>
        <p:txBody>
          <a:bodyPr vert="horz" lIns="91440" tIns="45720" rIns="91440" bIns="45720" rtlCol="0"/>
          <a:lstStyle>
            <a:lvl1pPr algn="l">
              <a:defRPr sz="1200">
                <a:ea typeface="华文细黑" pitchFamily="2" charset="-122"/>
              </a:defRPr>
            </a:lvl1pPr>
          </a:lstStyle>
          <a:p>
            <a:endParaRPr lang="zh-CN" altLang="en-US" dirty="0"/>
          </a:p>
        </p:txBody>
      </p:sp>
      <p:sp>
        <p:nvSpPr>
          <p:cNvPr id="3" name="日期占位符 2"/>
          <p:cNvSpPr>
            <a:spLocks noGrp="1"/>
          </p:cNvSpPr>
          <p:nvPr>
            <p:ph type="dt" idx="1"/>
          </p:nvPr>
        </p:nvSpPr>
        <p:spPr>
          <a:xfrm>
            <a:off x="3818971" y="0"/>
            <a:ext cx="2921582" cy="493633"/>
          </a:xfrm>
          <a:prstGeom prst="rect">
            <a:avLst/>
          </a:prstGeom>
        </p:spPr>
        <p:txBody>
          <a:bodyPr vert="horz" lIns="91440" tIns="45720" rIns="91440" bIns="45720" rtlCol="0"/>
          <a:lstStyle>
            <a:lvl1pPr algn="r">
              <a:defRPr sz="1200">
                <a:ea typeface="华文细黑" pitchFamily="2" charset="-122"/>
              </a:defRPr>
            </a:lvl1pPr>
          </a:lstStyle>
          <a:p>
            <a:fld id="{16319172-A2C3-4DB8-B99E-64AB55562A71}" type="datetimeFigureOut">
              <a:rPr lang="zh-CN" altLang="en-US" smtClean="0"/>
              <a:pPr/>
              <a:t>2019/9/2</a:t>
            </a:fld>
            <a:endParaRPr lang="zh-CN" altLang="en-US" dirty="0"/>
          </a:p>
        </p:txBody>
      </p:sp>
      <p:sp>
        <p:nvSpPr>
          <p:cNvPr id="4" name="幻灯片图像占位符 3"/>
          <p:cNvSpPr>
            <a:spLocks noGrp="1" noRot="1" noChangeAspect="1"/>
          </p:cNvSpPr>
          <p:nvPr>
            <p:ph type="sldImg" idx="2"/>
          </p:nvPr>
        </p:nvSpPr>
        <p:spPr>
          <a:xfrm>
            <a:off x="79375" y="739775"/>
            <a:ext cx="6583363" cy="3703638"/>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74212" y="4689515"/>
            <a:ext cx="5393690" cy="444269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9377316"/>
            <a:ext cx="2921582" cy="493633"/>
          </a:xfrm>
          <a:prstGeom prst="rect">
            <a:avLst/>
          </a:prstGeom>
        </p:spPr>
        <p:txBody>
          <a:bodyPr vert="horz" lIns="91440" tIns="45720" rIns="91440" bIns="45720" rtlCol="0" anchor="b"/>
          <a:lstStyle>
            <a:lvl1pPr algn="l">
              <a:defRPr sz="1200">
                <a:ea typeface="华文细黑" pitchFamily="2" charset="-122"/>
              </a:defRPr>
            </a:lvl1pPr>
          </a:lstStyle>
          <a:p>
            <a:endParaRPr lang="zh-CN" altLang="en-US" dirty="0"/>
          </a:p>
        </p:txBody>
      </p:sp>
      <p:sp>
        <p:nvSpPr>
          <p:cNvPr id="7" name="灯片编号占位符 6"/>
          <p:cNvSpPr>
            <a:spLocks noGrp="1"/>
          </p:cNvSpPr>
          <p:nvPr>
            <p:ph type="sldNum" sz="quarter" idx="5"/>
          </p:nvPr>
        </p:nvSpPr>
        <p:spPr>
          <a:xfrm>
            <a:off x="3818971" y="9377316"/>
            <a:ext cx="2921582" cy="493633"/>
          </a:xfrm>
          <a:prstGeom prst="rect">
            <a:avLst/>
          </a:prstGeom>
        </p:spPr>
        <p:txBody>
          <a:bodyPr vert="horz" lIns="91440" tIns="45720" rIns="91440" bIns="45720" rtlCol="0" anchor="b"/>
          <a:lstStyle>
            <a:lvl1pPr algn="r">
              <a:defRPr sz="1200">
                <a:ea typeface="华文细黑" pitchFamily="2" charset="-122"/>
              </a:defRPr>
            </a:lvl1pPr>
          </a:lstStyle>
          <a:p>
            <a:fld id="{359DA098-51FF-4231-A7B8-CBBF38C5D03E}" type="slidenum">
              <a:rPr lang="zh-CN" altLang="en-US" smtClean="0"/>
              <a:pPr/>
              <a:t>‹#›</a:t>
            </a:fld>
            <a:endParaRPr lang="zh-CN" altLang="en-US" dirty="0"/>
          </a:p>
        </p:txBody>
      </p:sp>
    </p:spTree>
    <p:extLst>
      <p:ext uri="{BB962C8B-B14F-4D97-AF65-F5344CB8AC3E}">
        <p14:creationId xmlns:p14="http://schemas.microsoft.com/office/powerpoint/2010/main" val="276703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华文细黑" pitchFamily="2" charset="-122"/>
        <a:cs typeface="+mn-cs"/>
      </a:defRPr>
    </a:lvl1pPr>
    <a:lvl2pPr marL="457200" algn="l" defTabSz="914400" rtl="0" eaLnBrk="1" latinLnBrk="0" hangingPunct="1">
      <a:defRPr sz="1200" kern="1200">
        <a:solidFill>
          <a:schemeClr val="tx1"/>
        </a:solidFill>
        <a:latin typeface="+mn-lt"/>
        <a:ea typeface="华文细黑" pitchFamily="2" charset="-122"/>
        <a:cs typeface="+mn-cs"/>
      </a:defRPr>
    </a:lvl2pPr>
    <a:lvl3pPr marL="914400" algn="l" defTabSz="914400" rtl="0" eaLnBrk="1" latinLnBrk="0" hangingPunct="1">
      <a:defRPr sz="1200" kern="1200">
        <a:solidFill>
          <a:schemeClr val="tx1"/>
        </a:solidFill>
        <a:latin typeface="+mn-lt"/>
        <a:ea typeface="华文细黑" pitchFamily="2" charset="-122"/>
        <a:cs typeface="+mn-cs"/>
      </a:defRPr>
    </a:lvl3pPr>
    <a:lvl4pPr marL="1371600" algn="l" defTabSz="914400" rtl="0" eaLnBrk="1" latinLnBrk="0" hangingPunct="1">
      <a:defRPr sz="1200" kern="1200">
        <a:solidFill>
          <a:schemeClr val="tx1"/>
        </a:solidFill>
        <a:latin typeface="+mn-lt"/>
        <a:ea typeface="华文细黑" pitchFamily="2" charset="-122"/>
        <a:cs typeface="+mn-cs"/>
      </a:defRPr>
    </a:lvl4pPr>
    <a:lvl5pPr marL="1828800" algn="l" defTabSz="914400" rtl="0" eaLnBrk="1" latinLnBrk="0" hangingPunct="1">
      <a:defRPr sz="1200" kern="1200">
        <a:solidFill>
          <a:schemeClr val="tx1"/>
        </a:solidFill>
        <a:latin typeface="+mn-lt"/>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3717180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10</a:t>
            </a:fld>
            <a:endParaRPr lang="zh-CN" altLang="en-US" dirty="0"/>
          </a:p>
        </p:txBody>
      </p:sp>
    </p:spTree>
    <p:extLst>
      <p:ext uri="{BB962C8B-B14F-4D97-AF65-F5344CB8AC3E}">
        <p14:creationId xmlns:p14="http://schemas.microsoft.com/office/powerpoint/2010/main" val="4248946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11</a:t>
            </a:fld>
            <a:endParaRPr lang="zh-CN" altLang="en-US" dirty="0"/>
          </a:p>
        </p:txBody>
      </p:sp>
    </p:spTree>
    <p:extLst>
      <p:ext uri="{BB962C8B-B14F-4D97-AF65-F5344CB8AC3E}">
        <p14:creationId xmlns:p14="http://schemas.microsoft.com/office/powerpoint/2010/main" val="2406493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12</a:t>
            </a:fld>
            <a:endParaRPr lang="zh-CN" altLang="en-US" dirty="0"/>
          </a:p>
        </p:txBody>
      </p:sp>
    </p:spTree>
    <p:extLst>
      <p:ext uri="{BB962C8B-B14F-4D97-AF65-F5344CB8AC3E}">
        <p14:creationId xmlns:p14="http://schemas.microsoft.com/office/powerpoint/2010/main" val="2825652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13</a:t>
            </a:fld>
            <a:endParaRPr lang="zh-CN" altLang="en-US" dirty="0"/>
          </a:p>
        </p:txBody>
      </p:sp>
    </p:spTree>
    <p:extLst>
      <p:ext uri="{BB962C8B-B14F-4D97-AF65-F5344CB8AC3E}">
        <p14:creationId xmlns:p14="http://schemas.microsoft.com/office/powerpoint/2010/main" val="2784663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14</a:t>
            </a:fld>
            <a:endParaRPr lang="zh-CN" altLang="en-US" dirty="0"/>
          </a:p>
        </p:txBody>
      </p:sp>
    </p:spTree>
    <p:extLst>
      <p:ext uri="{BB962C8B-B14F-4D97-AF65-F5344CB8AC3E}">
        <p14:creationId xmlns:p14="http://schemas.microsoft.com/office/powerpoint/2010/main" val="3767378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15</a:t>
            </a:fld>
            <a:endParaRPr lang="zh-CN" altLang="en-US" dirty="0"/>
          </a:p>
        </p:txBody>
      </p:sp>
    </p:spTree>
    <p:extLst>
      <p:ext uri="{BB962C8B-B14F-4D97-AF65-F5344CB8AC3E}">
        <p14:creationId xmlns:p14="http://schemas.microsoft.com/office/powerpoint/2010/main" val="2060981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16</a:t>
            </a:fld>
            <a:endParaRPr lang="zh-CN" altLang="en-US" dirty="0"/>
          </a:p>
        </p:txBody>
      </p:sp>
    </p:spTree>
    <p:extLst>
      <p:ext uri="{BB962C8B-B14F-4D97-AF65-F5344CB8AC3E}">
        <p14:creationId xmlns:p14="http://schemas.microsoft.com/office/powerpoint/2010/main" val="324831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17</a:t>
            </a:fld>
            <a:endParaRPr lang="zh-CN" altLang="en-US" dirty="0"/>
          </a:p>
        </p:txBody>
      </p:sp>
    </p:spTree>
    <p:extLst>
      <p:ext uri="{BB962C8B-B14F-4D97-AF65-F5344CB8AC3E}">
        <p14:creationId xmlns:p14="http://schemas.microsoft.com/office/powerpoint/2010/main" val="2444119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18</a:t>
            </a:fld>
            <a:endParaRPr lang="zh-CN" altLang="en-US" dirty="0"/>
          </a:p>
        </p:txBody>
      </p:sp>
    </p:spTree>
    <p:extLst>
      <p:ext uri="{BB962C8B-B14F-4D97-AF65-F5344CB8AC3E}">
        <p14:creationId xmlns:p14="http://schemas.microsoft.com/office/powerpoint/2010/main" val="10374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19</a:t>
            </a:fld>
            <a:endParaRPr lang="zh-CN" altLang="en-US" dirty="0"/>
          </a:p>
        </p:txBody>
      </p:sp>
    </p:spTree>
    <p:extLst>
      <p:ext uri="{BB962C8B-B14F-4D97-AF65-F5344CB8AC3E}">
        <p14:creationId xmlns:p14="http://schemas.microsoft.com/office/powerpoint/2010/main" val="2939577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2</a:t>
            </a:fld>
            <a:endParaRPr lang="zh-CN" altLang="en-US" dirty="0"/>
          </a:p>
        </p:txBody>
      </p:sp>
    </p:spTree>
    <p:extLst>
      <p:ext uri="{BB962C8B-B14F-4D97-AF65-F5344CB8AC3E}">
        <p14:creationId xmlns:p14="http://schemas.microsoft.com/office/powerpoint/2010/main" val="2591340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20</a:t>
            </a:fld>
            <a:endParaRPr lang="zh-CN" altLang="en-US" dirty="0"/>
          </a:p>
        </p:txBody>
      </p:sp>
    </p:spTree>
    <p:extLst>
      <p:ext uri="{BB962C8B-B14F-4D97-AF65-F5344CB8AC3E}">
        <p14:creationId xmlns:p14="http://schemas.microsoft.com/office/powerpoint/2010/main" val="3684215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21</a:t>
            </a:fld>
            <a:endParaRPr lang="zh-CN" altLang="en-US" dirty="0"/>
          </a:p>
        </p:txBody>
      </p:sp>
    </p:spTree>
    <p:extLst>
      <p:ext uri="{BB962C8B-B14F-4D97-AF65-F5344CB8AC3E}">
        <p14:creationId xmlns:p14="http://schemas.microsoft.com/office/powerpoint/2010/main" val="2412021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3</a:t>
            </a:fld>
            <a:endParaRPr lang="zh-CN" altLang="en-US" dirty="0"/>
          </a:p>
        </p:txBody>
      </p:sp>
    </p:spTree>
    <p:extLst>
      <p:ext uri="{BB962C8B-B14F-4D97-AF65-F5344CB8AC3E}">
        <p14:creationId xmlns:p14="http://schemas.microsoft.com/office/powerpoint/2010/main" val="3410971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4</a:t>
            </a:fld>
            <a:endParaRPr lang="zh-CN" altLang="en-US" dirty="0"/>
          </a:p>
        </p:txBody>
      </p:sp>
    </p:spTree>
    <p:extLst>
      <p:ext uri="{BB962C8B-B14F-4D97-AF65-F5344CB8AC3E}">
        <p14:creationId xmlns:p14="http://schemas.microsoft.com/office/powerpoint/2010/main" val="1345774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5</a:t>
            </a:fld>
            <a:endParaRPr lang="zh-CN" altLang="en-US" dirty="0"/>
          </a:p>
        </p:txBody>
      </p:sp>
    </p:spTree>
    <p:extLst>
      <p:ext uri="{BB962C8B-B14F-4D97-AF65-F5344CB8AC3E}">
        <p14:creationId xmlns:p14="http://schemas.microsoft.com/office/powerpoint/2010/main" val="2629553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6</a:t>
            </a:fld>
            <a:endParaRPr lang="zh-CN" altLang="en-US" dirty="0"/>
          </a:p>
        </p:txBody>
      </p:sp>
    </p:spTree>
    <p:extLst>
      <p:ext uri="{BB962C8B-B14F-4D97-AF65-F5344CB8AC3E}">
        <p14:creationId xmlns:p14="http://schemas.microsoft.com/office/powerpoint/2010/main" val="2514487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7</a:t>
            </a:fld>
            <a:endParaRPr lang="zh-CN" altLang="en-US" dirty="0"/>
          </a:p>
        </p:txBody>
      </p:sp>
    </p:spTree>
    <p:extLst>
      <p:ext uri="{BB962C8B-B14F-4D97-AF65-F5344CB8AC3E}">
        <p14:creationId xmlns:p14="http://schemas.microsoft.com/office/powerpoint/2010/main" val="530883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8</a:t>
            </a:fld>
            <a:endParaRPr lang="zh-CN" altLang="en-US" dirty="0"/>
          </a:p>
        </p:txBody>
      </p:sp>
    </p:spTree>
    <p:extLst>
      <p:ext uri="{BB962C8B-B14F-4D97-AF65-F5344CB8AC3E}">
        <p14:creationId xmlns:p14="http://schemas.microsoft.com/office/powerpoint/2010/main" val="2332861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9</a:t>
            </a:fld>
            <a:endParaRPr lang="zh-CN" altLang="en-US" dirty="0"/>
          </a:p>
        </p:txBody>
      </p:sp>
    </p:spTree>
    <p:extLst>
      <p:ext uri="{BB962C8B-B14F-4D97-AF65-F5344CB8AC3E}">
        <p14:creationId xmlns:p14="http://schemas.microsoft.com/office/powerpoint/2010/main" val="3807993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4.xml"/><Relationship Id="rId4" Type="http://schemas.openxmlformats.org/officeDocument/2006/relationships/image" Target="../media/image12.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3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4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46.xml"/></Relationships>
</file>

<file path=ppt/slideLayouts/_rels/slideLayout255.xml.rels><?xml version="1.0" encoding="UTF-8" standalone="yes"?>
<Relationships xmlns="http://schemas.openxmlformats.org/package/2006/relationships"><Relationship Id="rId2" Type="http://schemas.openxmlformats.org/officeDocument/2006/relationships/slideMaster" Target="../slideMasters/slideMaster46.xml"/><Relationship Id="rId1" Type="http://schemas.openxmlformats.org/officeDocument/2006/relationships/tags" Target="../tags/tag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jpeg"/><Relationship Id="rId1" Type="http://schemas.openxmlformats.org/officeDocument/2006/relationships/slideMaster" Target="../slideMasters/slideMaster4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3.xml"/><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27401324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144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4" y="96612"/>
            <a:ext cx="10753699" cy="74023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4"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89A4301-E181-4915-BED7-7904EFAE6E0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798478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3" y="1600200"/>
            <a:ext cx="5288882"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5" y="1600200"/>
            <a:ext cx="5290696"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AFA37C2-E279-4796-A145-ABE19EEFC24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170391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5248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400">
                <a:solidFill>
                  <a:srgbClr val="FFFFFF"/>
                </a:solidFill>
                <a:latin typeface="FrutigerNext LT Regular" pitchFamily="34" charset="0"/>
                <a:ea typeface="MS PGothic" pitchFamily="34" charset="-128"/>
              </a:rPr>
              <a:t>www.huawei.com</a:t>
            </a:r>
          </a:p>
        </p:txBody>
      </p:sp>
      <p:sp>
        <p:nvSpPr>
          <p:cNvPr id="7" name="Rectangle 9"/>
          <p:cNvSpPr>
            <a:spLocks noChangeArrowheads="1"/>
          </p:cNvSpPr>
          <p:nvPr/>
        </p:nvSpPr>
        <p:spPr bwMode="auto">
          <a:xfrm>
            <a:off x="8752418" y="247651"/>
            <a:ext cx="2365431" cy="294490"/>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400" b="1">
                <a:solidFill>
                  <a:srgbClr val="CC3300"/>
                </a:solidFill>
                <a:latin typeface="Times New Roman" pitchFamily="18" charset="0"/>
                <a:ea typeface="MS PGothic" pitchFamily="34" charset="-128"/>
              </a:rPr>
              <a:t>Security Level:  Confidential</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sp>
        <p:nvSpPr>
          <p:cNvPr id="9" name="Rectangle 13"/>
          <p:cNvSpPr>
            <a:spLocks noChangeArrowheads="1"/>
          </p:cNvSpPr>
          <p:nvPr/>
        </p:nvSpPr>
        <p:spPr bwMode="auto">
          <a:xfrm>
            <a:off x="5602818" y="6202364"/>
            <a:ext cx="1662418"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526788" name="Rectangle 4"/>
          <p:cNvSpPr>
            <a:spLocks noGrp="1" noChangeArrowheads="1"/>
          </p:cNvSpPr>
          <p:nvPr>
            <p:ph type="ctrTitle" sz="quarter"/>
          </p:nvPr>
        </p:nvSpPr>
        <p:spPr>
          <a:xfrm>
            <a:off x="914401" y="1392240"/>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9"/>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FrutigerNext LT Regular"/>
              </a:defRPr>
            </a:lvl1pPr>
          </a:lstStyle>
          <a:p>
            <a:pPr>
              <a:defRPr/>
            </a:pPr>
            <a:endParaRPr lang="en-US" altLang="zh-CN"/>
          </a:p>
        </p:txBody>
      </p:sp>
    </p:spTree>
    <p:extLst>
      <p:ext uri="{BB962C8B-B14F-4D97-AF65-F5344CB8AC3E}">
        <p14:creationId xmlns:p14="http://schemas.microsoft.com/office/powerpoint/2010/main" val="36731104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20DB603-8EE7-4B9C-921F-210F337DCC77}" type="slidenum">
              <a:rPr lang="de-DE" altLang="zh-CN"/>
              <a:pPr>
                <a:defRPr/>
              </a:pPr>
              <a:t>‹#›</a:t>
            </a:fld>
            <a:endParaRPr lang="en-GB" altLang="zh-CN"/>
          </a:p>
        </p:txBody>
      </p:sp>
    </p:spTree>
    <p:extLst>
      <p:ext uri="{BB962C8B-B14F-4D97-AF65-F5344CB8AC3E}">
        <p14:creationId xmlns:p14="http://schemas.microsoft.com/office/powerpoint/2010/main" val="25146659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963084" y="4406902"/>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C72514D8-6F41-4EBA-A9CB-53F98F599ECD}" type="slidenum">
              <a:rPr lang="de-DE" altLang="zh-CN"/>
              <a:pPr>
                <a:defRPr/>
              </a:pPr>
              <a:t>‹#›</a:t>
            </a:fld>
            <a:endParaRPr lang="en-GB" altLang="zh-CN"/>
          </a:p>
        </p:txBody>
      </p:sp>
    </p:spTree>
    <p:extLst>
      <p:ext uri="{BB962C8B-B14F-4D97-AF65-F5344CB8AC3E}">
        <p14:creationId xmlns:p14="http://schemas.microsoft.com/office/powerpoint/2010/main" val="4472806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6"/>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0" y="955676"/>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703E309E-2D93-45F6-B64C-665974693371}" type="slidenum">
              <a:rPr lang="de-DE" altLang="zh-CN"/>
              <a:pPr>
                <a:defRPr/>
              </a:pPr>
              <a:t>‹#›</a:t>
            </a:fld>
            <a:endParaRPr lang="en-GB" altLang="zh-CN"/>
          </a:p>
        </p:txBody>
      </p:sp>
    </p:spTree>
    <p:extLst>
      <p:ext uri="{BB962C8B-B14F-4D97-AF65-F5344CB8AC3E}">
        <p14:creationId xmlns:p14="http://schemas.microsoft.com/office/powerpoint/2010/main" val="29738020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762089C-3BD0-4215-9806-7C82291E5077}" type="slidenum">
              <a:rPr lang="de-DE" altLang="zh-CN"/>
              <a:pPr>
                <a:defRPr/>
              </a:pPr>
              <a:t>‹#›</a:t>
            </a:fld>
            <a:endParaRPr lang="en-GB" altLang="zh-CN"/>
          </a:p>
        </p:txBody>
      </p:sp>
    </p:spTree>
    <p:extLst>
      <p:ext uri="{BB962C8B-B14F-4D97-AF65-F5344CB8AC3E}">
        <p14:creationId xmlns:p14="http://schemas.microsoft.com/office/powerpoint/2010/main" val="14286892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B6EEDF4-356E-4BE8-99BA-E44DA1C397F2}" type="slidenum">
              <a:rPr lang="de-DE" altLang="zh-CN"/>
              <a:pPr>
                <a:defRPr/>
              </a:pPr>
              <a:t>‹#›</a:t>
            </a:fld>
            <a:endParaRPr lang="en-GB" altLang="zh-CN"/>
          </a:p>
        </p:txBody>
      </p:sp>
    </p:spTree>
    <p:extLst>
      <p:ext uri="{BB962C8B-B14F-4D97-AF65-F5344CB8AC3E}">
        <p14:creationId xmlns:p14="http://schemas.microsoft.com/office/powerpoint/2010/main" val="15924484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3"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0D742CB9-A2C5-408A-9670-74905CAD022F}" type="slidenum">
              <a:rPr lang="de-DE" altLang="zh-CN"/>
              <a:pPr>
                <a:defRPr/>
              </a:pPr>
              <a:t>‹#›</a:t>
            </a:fld>
            <a:endParaRPr lang="en-GB" altLang="zh-CN"/>
          </a:p>
        </p:txBody>
      </p:sp>
    </p:spTree>
    <p:extLst>
      <p:ext uri="{BB962C8B-B14F-4D97-AF65-F5344CB8AC3E}">
        <p14:creationId xmlns:p14="http://schemas.microsoft.com/office/powerpoint/2010/main" val="30795676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 name="页脚占位符 4"/>
          <p:cNvSpPr>
            <a:spLocks noGrp="1"/>
          </p:cNvSpPr>
          <p:nvPr>
            <p:ph type="ftr" sz="quarter" idx="11"/>
          </p:nvPr>
        </p:nvSpPr>
        <p:spPr>
          <a:xfrm>
            <a:off x="4165600" y="6356354"/>
            <a:ext cx="3860800" cy="366182"/>
          </a:xfrm>
          <a:prstGeom prst="rect">
            <a:avLst/>
          </a:prstGeom>
        </p:spPr>
        <p:txBody>
          <a:bodyPr lIns="76782" tIns="38391" rIns="76782" bIns="38391"/>
          <a:lstStyle>
            <a:lvl1pPr algn="ctr" defTabSz="1023213">
              <a:defRPr sz="1300" smtClean="0">
                <a:solidFill>
                  <a:schemeClr val="bg1"/>
                </a:solidFill>
              </a:defRPr>
            </a:lvl1pPr>
          </a:lstStyle>
          <a:p>
            <a:pPr fontAlgn="auto">
              <a:spcBef>
                <a:spcPts val="0"/>
              </a:spcBef>
              <a:spcAft>
                <a:spcPts val="0"/>
              </a:spcAft>
              <a:defRPr/>
            </a:pPr>
            <a:fld id="{7E83D2DF-ABB5-4742-A213-67EFE6EEEDFB}" type="slidenum">
              <a:rPr lang="zh-CN" altLang="en-US" smtClean="0">
                <a:solidFill>
                  <a:prstClr val="white"/>
                </a:solidFill>
                <a:latin typeface="FrutigerNext LT Medium"/>
                <a:ea typeface="华文细黑"/>
              </a:rPr>
              <a:pPr fontAlgn="auto">
                <a:spcBef>
                  <a:spcPts val="0"/>
                </a:spcBef>
                <a:spcAft>
                  <a:spcPts val="0"/>
                </a:spcAft>
                <a:defRPr/>
              </a:pPr>
              <a:t>‹#›</a:t>
            </a:fld>
            <a:endParaRPr lang="zh-CN" altLang="en-US" dirty="0">
              <a:solidFill>
                <a:prstClr val="white"/>
              </a:solidFill>
              <a:latin typeface="FrutigerNext LT Medium"/>
              <a:ea typeface="华文细黑"/>
            </a:endParaRPr>
          </a:p>
        </p:txBody>
      </p:sp>
      <p:sp>
        <p:nvSpPr>
          <p:cNvPr id="4" name="日期占位符 3"/>
          <p:cNvSpPr>
            <a:spLocks noGrp="1"/>
          </p:cNvSpPr>
          <p:nvPr>
            <p:ph type="dt" sz="half" idx="2"/>
          </p:nvPr>
        </p:nvSpPr>
        <p:spPr>
          <a:xfrm>
            <a:off x="853065" y="6477787"/>
            <a:ext cx="3299228" cy="303433"/>
          </a:xfrm>
          <a:prstGeom prst="rect">
            <a:avLst/>
          </a:prstGeom>
        </p:spPr>
        <p:txBody>
          <a:bodyPr vert="horz" lIns="102379" tIns="51189" rIns="102379" bIns="51189" rtlCol="0" anchor="ctr"/>
          <a:lstStyle>
            <a:lvl1pPr marL="0" marR="0" indent="0" algn="l" defTabSz="1023343" rtl="0" eaLnBrk="1" fontAlgn="auto" latinLnBrk="0" hangingPunct="1">
              <a:lnSpc>
                <a:spcPct val="100000"/>
              </a:lnSpc>
              <a:spcBef>
                <a:spcPts val="0"/>
              </a:spcBef>
              <a:spcAft>
                <a:spcPts val="0"/>
              </a:spcAft>
              <a:buClrTx/>
              <a:buSzTx/>
              <a:buFontTx/>
              <a:buNone/>
              <a:tabLst/>
              <a:defRPr sz="1300">
                <a:solidFill>
                  <a:schemeClr val="bg1"/>
                </a:solidFill>
              </a:defRPr>
            </a:lvl1pPr>
          </a:lstStyle>
          <a:p>
            <a:r>
              <a:rPr lang="en-US" altLang="zh-CN" dirty="0" smtClean="0">
                <a:solidFill>
                  <a:srgbClr val="FFFFFF"/>
                </a:solidFill>
              </a:rPr>
              <a:t>ON2020 Workshop at OFC’17</a:t>
            </a:r>
            <a:endParaRPr lang="zh-CN" altLang="en-US" dirty="0">
              <a:solidFill>
                <a:srgbClr val="FFFFFF"/>
              </a:solidFill>
            </a:endParaRPr>
          </a:p>
        </p:txBody>
      </p:sp>
    </p:spTree>
    <p:extLst>
      <p:ext uri="{BB962C8B-B14F-4D97-AF65-F5344CB8AC3E}">
        <p14:creationId xmlns:p14="http://schemas.microsoft.com/office/powerpoint/2010/main" val="26432182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3" y="273050"/>
            <a:ext cx="4011084"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285651-1A3F-4792-9778-65829E70BD79}" type="slidenum">
              <a:rPr lang="de-DE" altLang="zh-CN"/>
              <a:pPr>
                <a:defRPr/>
              </a:pPr>
              <a:t>‹#›</a:t>
            </a:fld>
            <a:endParaRPr lang="en-GB" altLang="zh-CN"/>
          </a:p>
        </p:txBody>
      </p:sp>
    </p:spTree>
    <p:extLst>
      <p:ext uri="{BB962C8B-B14F-4D97-AF65-F5344CB8AC3E}">
        <p14:creationId xmlns:p14="http://schemas.microsoft.com/office/powerpoint/2010/main" val="1178973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4383915-B70D-4BEA-9AD8-769CA8F7EDF4}" type="slidenum">
              <a:rPr lang="de-DE" altLang="zh-CN"/>
              <a:pPr>
                <a:defRPr/>
              </a:pPr>
              <a:t>‹#›</a:t>
            </a:fld>
            <a:endParaRPr lang="en-GB" altLang="zh-CN"/>
          </a:p>
        </p:txBody>
      </p:sp>
    </p:spTree>
    <p:extLst>
      <p:ext uri="{BB962C8B-B14F-4D97-AF65-F5344CB8AC3E}">
        <p14:creationId xmlns:p14="http://schemas.microsoft.com/office/powerpoint/2010/main" val="204806440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FCE381-F2FE-4B8A-B5E0-10A6BA2787F9}" type="slidenum">
              <a:rPr lang="de-DE" altLang="zh-CN"/>
              <a:pPr>
                <a:defRPr/>
              </a:pPr>
              <a:t>‹#›</a:t>
            </a:fld>
            <a:endParaRPr lang="en-GB" altLang="zh-CN"/>
          </a:p>
        </p:txBody>
      </p:sp>
    </p:spTree>
    <p:extLst>
      <p:ext uri="{BB962C8B-B14F-4D97-AF65-F5344CB8AC3E}">
        <p14:creationId xmlns:p14="http://schemas.microsoft.com/office/powerpoint/2010/main" val="3015563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7"/>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7"/>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4D7DBF57-9DDC-4D6E-A135-85722C19ED10}" type="slidenum">
              <a:rPr lang="de-DE" altLang="zh-CN"/>
              <a:pPr>
                <a:defRPr/>
              </a:pPr>
              <a:t>‹#›</a:t>
            </a:fld>
            <a:endParaRPr lang="en-GB" altLang="zh-CN"/>
          </a:p>
        </p:txBody>
      </p:sp>
    </p:spTree>
    <p:extLst>
      <p:ext uri="{BB962C8B-B14F-4D97-AF65-F5344CB8AC3E}">
        <p14:creationId xmlns:p14="http://schemas.microsoft.com/office/powerpoint/2010/main" val="13693992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88900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869951" y="384176"/>
            <a:ext cx="10564283"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6"/>
            <a:ext cx="10572749" cy="5210175"/>
          </a:xfrm>
        </p:spPr>
        <p:txBody>
          <a:bodyPr/>
          <a:lstStyle/>
          <a:p>
            <a:pPr lvl="0"/>
            <a:endParaRPr lang="zh-CN" altLang="en-US" noProof="0" smtClean="0"/>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1E19FFE-910D-4B65-B388-CE5967EF2CED}" type="slidenum">
              <a:rPr lang="de-DE" altLang="zh-CN"/>
              <a:pPr>
                <a:defRPr/>
              </a:pPr>
              <a:t>‹#›</a:t>
            </a:fld>
            <a:endParaRPr lang="en-GB" altLang="zh-CN"/>
          </a:p>
        </p:txBody>
      </p:sp>
    </p:spTree>
    <p:extLst>
      <p:ext uri="{BB962C8B-B14F-4D97-AF65-F5344CB8AC3E}">
        <p14:creationId xmlns:p14="http://schemas.microsoft.com/office/powerpoint/2010/main" val="26206922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7862754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6653626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9/2/2019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10748555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5" y="5589595"/>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4" y="6207130"/>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0"/>
            <a:ext cx="1788082" cy="353854"/>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FFFFFF"/>
                </a:solidFill>
                <a:latin typeface="FrutigerNext LT Regular"/>
                <a:ea typeface="ＭＳ Ｐゴシック" pitchFamily="34" charset="-128"/>
              </a:rPr>
              <a:t>www.huawei.com</a:t>
            </a:r>
          </a:p>
        </p:txBody>
      </p:sp>
      <p:sp>
        <p:nvSpPr>
          <p:cNvPr id="8" name="Rectangle 23"/>
          <p:cNvSpPr>
            <a:spLocks noChangeArrowheads="1"/>
          </p:cNvSpPr>
          <p:nvPr/>
        </p:nvSpPr>
        <p:spPr bwMode="auto">
          <a:xfrm>
            <a:off x="5312843" y="6207140"/>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0" y="247663"/>
            <a:ext cx="1901534" cy="399970"/>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900" b="1" dirty="0">
                <a:solidFill>
                  <a:srgbClr val="666666"/>
                </a:solidFill>
                <a:latin typeface="FrutigerNext LT Regular"/>
                <a:ea typeface="ＭＳ Ｐゴシック" pitchFamily="34" charset="-128"/>
              </a:rPr>
              <a:t>Security Level:</a:t>
            </a:r>
            <a:r>
              <a:rPr lang="zh-CN" altLang="en-US" sz="1900" b="1" dirty="0">
                <a:solidFill>
                  <a:srgbClr val="666666"/>
                </a:solidFill>
                <a:latin typeface="FrutigerNext LT Regular"/>
                <a:ea typeface="ＭＳ Ｐゴシック" pitchFamily="34" charset="-128"/>
              </a:rPr>
              <a:t> </a:t>
            </a:r>
          </a:p>
        </p:txBody>
      </p:sp>
      <p:sp>
        <p:nvSpPr>
          <p:cNvPr id="10" name="Text Box 66"/>
          <p:cNvSpPr txBox="1">
            <a:spLocks noChangeArrowheads="1"/>
          </p:cNvSpPr>
          <p:nvPr/>
        </p:nvSpPr>
        <p:spPr bwMode="auto">
          <a:xfrm>
            <a:off x="-2624666" y="1322397"/>
            <a:ext cx="2624667" cy="5128252"/>
          </a:xfrm>
          <a:prstGeom prst="rect">
            <a:avLst/>
          </a:prstGeom>
          <a:noFill/>
          <a:ln w="9525" algn="ctr">
            <a:noFill/>
            <a:miter lim="800000"/>
            <a:headEnd/>
            <a:tailEnd/>
          </a:ln>
          <a:effectLst/>
        </p:spPr>
        <p:txBody>
          <a:bodyPr lIns="106607" tIns="53303" rIns="106607" bIns="53303">
            <a:spAutoFit/>
          </a:bodyPr>
          <a:lstStyle/>
          <a:p>
            <a:pPr algn="r" defTabSz="1066472" eaLnBrk="0" hangingPunct="0">
              <a:lnSpc>
                <a:spcPct val="125000"/>
              </a:lnSpc>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:40-47pt  </a:t>
            </a:r>
          </a:p>
          <a:p>
            <a:pPr algn="r" defTabSz="1066472" eaLnBrk="0" hangingPunct="0">
              <a:lnSpc>
                <a:spcPct val="125000"/>
              </a:lnSpc>
              <a:defRPr/>
            </a:pP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:26-30pt</a:t>
            </a: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内部使用字体 </a:t>
            </a:r>
            <a:r>
              <a:rPr lang="en-US" altLang="zh-CN" sz="1500" dirty="0">
                <a:solidFill>
                  <a:srgbClr val="FFFFFF"/>
                </a:solidFill>
                <a:latin typeface="Arial" charset="0"/>
                <a:ea typeface="华文细黑"/>
              </a:rPr>
              <a:t>:</a:t>
            </a:r>
          </a:p>
          <a:p>
            <a:pPr algn="r" defTabSz="1066472" eaLnBrk="0" hangingPunct="0">
              <a:lnSpc>
                <a:spcPct val="125000"/>
              </a:lnSpc>
              <a:defRPr/>
            </a:pPr>
            <a:r>
              <a:rPr lang="en-US" altLang="zh-CN" sz="1500" dirty="0" err="1">
                <a:solidFill>
                  <a:srgbClr val="FFFFFF"/>
                </a:solidFill>
                <a:latin typeface="Arial" charset="0"/>
                <a:ea typeface="华文细黑"/>
              </a:rPr>
              <a:t>FrutigerNext</a:t>
            </a:r>
            <a:r>
              <a:rPr lang="en-US" altLang="zh-CN" sz="1500" dirty="0">
                <a:solidFill>
                  <a:srgbClr val="FFFFFF"/>
                </a:solidFill>
                <a:latin typeface="Arial" charset="0"/>
                <a:ea typeface="华文细黑"/>
              </a:rPr>
              <a:t> LT Medium</a:t>
            </a:r>
          </a:p>
          <a:p>
            <a:pPr algn="r" defTabSz="1066472" eaLnBrk="0" hangingPunct="0">
              <a:lnSpc>
                <a:spcPct val="125000"/>
              </a:lnSpc>
              <a:defRPr/>
            </a:pPr>
            <a:r>
              <a:rPr lang="zh-CN" altLang="en-US" sz="1500" dirty="0">
                <a:solidFill>
                  <a:srgbClr val="FFFFFF"/>
                </a:solidFill>
                <a:latin typeface="Arial" charset="0"/>
                <a:ea typeface="华文细黑"/>
              </a:rPr>
              <a:t>外部使用字体 </a:t>
            </a:r>
            <a:r>
              <a:rPr lang="en-US" altLang="zh-CN" sz="1500" dirty="0">
                <a:solidFill>
                  <a:srgbClr val="FFFFFF"/>
                </a:solidFill>
                <a:latin typeface="Arial" charset="0"/>
                <a:ea typeface="华文细黑"/>
              </a:rPr>
              <a:t>: Arial</a:t>
            </a: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:35-47pt</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eaLnBrk="0" hangingPunct="0">
              <a:lnSpc>
                <a:spcPct val="125000"/>
              </a:lnSpc>
              <a:defRPr/>
            </a:pPr>
            <a:r>
              <a:rPr lang="en-US" altLang="zh-CN" sz="1500" dirty="0">
                <a:solidFill>
                  <a:srgbClr val="FFFFFF"/>
                </a:solidFill>
                <a:latin typeface="Arial" charset="0"/>
                <a:ea typeface="华文细黑"/>
              </a:rPr>
              <a:t>  </a:t>
            </a: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:24-28pt</a:t>
            </a: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a:t>
            </a: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spcBef>
                <a:spcPct val="50000"/>
              </a:spcBef>
              <a:defRPr/>
            </a:pPr>
            <a:endParaRPr lang="zh-CN" altLang="en-US" sz="1500" dirty="0">
              <a:solidFill>
                <a:srgbClr val="000000"/>
              </a:solidFill>
              <a:latin typeface="Arial" charset="0"/>
              <a:ea typeface="华文细黑"/>
            </a:endParaRPr>
          </a:p>
        </p:txBody>
      </p:sp>
      <p:sp>
        <p:nvSpPr>
          <p:cNvPr id="44047" name="Rectangle 15"/>
          <p:cNvSpPr>
            <a:spLocks noGrp="1" noChangeArrowheads="1"/>
          </p:cNvSpPr>
          <p:nvPr>
            <p:ph type="ctrTitle" sz="quarter"/>
          </p:nvPr>
        </p:nvSpPr>
        <p:spPr>
          <a:xfrm>
            <a:off x="848801" y="1392247"/>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79955" tIns="39978" rIns="79955" bIns="39978"/>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5" y="282580"/>
            <a:ext cx="2844800" cy="474663"/>
          </a:xfrm>
          <a:prstGeom prst="rect">
            <a:avLst/>
          </a:prstGeom>
        </p:spPr>
        <p:txBody>
          <a:bodyPr lIns="79955" tIns="39978" rIns="79955" bIns="39978"/>
          <a:lstStyle>
            <a:lvl1pPr defTabSz="1219110">
              <a:lnSpc>
                <a:spcPct val="100000"/>
              </a:lnSpc>
              <a:defRPr>
                <a:latin typeface="FrutigerNext LT Regular" pitchFamily="34" charset="0"/>
              </a:defRPr>
            </a:lvl1pPr>
          </a:lstStyle>
          <a:p>
            <a:pPr>
              <a:defRPr/>
            </a:pPr>
            <a:fld id="{2522D767-7E6B-48B7-8E05-3A254CFFB1AF}" type="datetime1">
              <a:rPr lang="zh-CN" altLang="en-US" smtClean="0">
                <a:solidFill>
                  <a:srgbClr val="000000"/>
                </a:solidFill>
                <a:ea typeface="宋体" charset="-122"/>
              </a:rPr>
              <a:pPr>
                <a:defRPr/>
              </a:pPr>
              <a:t>2019/9/2</a:t>
            </a:fld>
            <a:endParaRPr lang="en-US" altLang="zh-CN" dirty="0">
              <a:solidFill>
                <a:srgbClr val="000000"/>
              </a:solidFill>
              <a:ea typeface="宋体" charset="-122"/>
            </a:endParaRPr>
          </a:p>
        </p:txBody>
      </p:sp>
    </p:spTree>
    <p:extLst>
      <p:ext uri="{BB962C8B-B14F-4D97-AF65-F5344CB8AC3E}">
        <p14:creationId xmlns:p14="http://schemas.microsoft.com/office/powerpoint/2010/main" val="9268868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007441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4" y="274642"/>
            <a:ext cx="10752667"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70633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9133219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3"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3"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9092552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70822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82"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82" y="3814784"/>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4566553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8"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6" y="1641663"/>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6" y="3805823"/>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5058516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8501717" y="6509467"/>
            <a:ext cx="2796537" cy="456595"/>
          </a:xfrm>
          <a:prstGeom prst="rect">
            <a:avLst/>
          </a:prstGeom>
        </p:spPr>
        <p:txBody>
          <a:bodyPr lIns="91290" tIns="45650" rIns="91290" bIns="45650"/>
          <a:lstStyle>
            <a:lvl1pPr defTabSz="1219110">
              <a:buNone/>
              <a:defRPr/>
            </a:lvl1pPr>
          </a:lstStyle>
          <a:p>
            <a:r>
              <a:rPr lang="de-DE" dirty="0" smtClean="0">
                <a:solidFill>
                  <a:srgbClr val="000000"/>
                </a:solidFill>
                <a:ea typeface="宋体" charset="-122"/>
              </a:rPr>
              <a:t>Page </a:t>
            </a:r>
            <a:fld id="{D50C8DE0-EAD2-480F-A295-0CDA3977B25E}" type="slidenum">
              <a:rPr lang="de-DE" smtClean="0">
                <a:solidFill>
                  <a:srgbClr val="000000"/>
                </a:solidFill>
                <a:ea typeface="宋体" charset="-122"/>
              </a:rPr>
              <a:pPr/>
              <a:t>‹#›</a:t>
            </a:fld>
            <a:endParaRPr lang="en-GB" dirty="0">
              <a:solidFill>
                <a:srgbClr val="000000"/>
              </a:solidFill>
              <a:ea typeface="宋体" charset="-122"/>
            </a:endParaRPr>
          </a:p>
        </p:txBody>
      </p:sp>
    </p:spTree>
    <p:extLst>
      <p:ext uri="{BB962C8B-B14F-4D97-AF65-F5344CB8AC3E}">
        <p14:creationId xmlns:p14="http://schemas.microsoft.com/office/powerpoint/2010/main" val="198026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79554" name="Picture 2" descr="Logo"/>
          <p:cNvPicPr preferRelativeResize="0">
            <a:picLocks noChangeArrowheads="1"/>
          </p:cNvPicPr>
          <p:nvPr/>
        </p:nvPicPr>
        <p:blipFill>
          <a:blip r:embed="rId2" cstate="print"/>
          <a:srcRect/>
          <a:stretch>
            <a:fillRect/>
          </a:stretch>
        </p:blipFill>
        <p:spPr bwMode="auto">
          <a:xfrm>
            <a:off x="10011834" y="5589596"/>
            <a:ext cx="1018117" cy="763587"/>
          </a:xfrm>
          <a:prstGeom prst="rect">
            <a:avLst/>
          </a:prstGeom>
          <a:noFill/>
          <a:ln w="9525">
            <a:noFill/>
            <a:miter lim="800000"/>
            <a:headEnd/>
            <a:tailEnd/>
          </a:ln>
        </p:spPr>
      </p:pic>
      <p:pic>
        <p:nvPicPr>
          <p:cNvPr id="279555" name="Picture 3" descr="2"/>
          <p:cNvPicPr>
            <a:picLocks noChangeAspect="1" noChangeArrowheads="1"/>
          </p:cNvPicPr>
          <p:nvPr/>
        </p:nvPicPr>
        <p:blipFill>
          <a:blip r:embed="rId3" cstate="print"/>
          <a:srcRect/>
          <a:stretch>
            <a:fillRect/>
          </a:stretch>
        </p:blipFill>
        <p:spPr bwMode="auto">
          <a:xfrm>
            <a:off x="0" y="782637"/>
            <a:ext cx="12192000" cy="3810000"/>
          </a:xfrm>
          <a:prstGeom prst="rect">
            <a:avLst/>
          </a:prstGeom>
          <a:noFill/>
        </p:spPr>
      </p:pic>
      <p:sp>
        <p:nvSpPr>
          <p:cNvPr id="279556" name="Rectangle 4"/>
          <p:cNvSpPr>
            <a:spLocks noGrp="1" noChangeArrowheads="1"/>
          </p:cNvSpPr>
          <p:nvPr>
            <p:ph type="ctrTitle" sz="quarter"/>
          </p:nvPr>
        </p:nvSpPr>
        <p:spPr>
          <a:xfrm>
            <a:off x="814921" y="1341454"/>
            <a:ext cx="7105650" cy="1655761"/>
          </a:xfrm>
        </p:spPr>
        <p:txBody>
          <a:bodyPr/>
          <a:lstStyle>
            <a:lvl1pPr>
              <a:defRPr sz="4800" b="0">
                <a:solidFill>
                  <a:schemeClr val="bg1"/>
                </a:solidFill>
              </a:defRPr>
            </a:lvl1pPr>
          </a:lstStyle>
          <a:p>
            <a:r>
              <a:rPr lang="zh-CN" altLang="en-US" dirty="0"/>
              <a:t>单击此处编辑母版标题样式</a:t>
            </a:r>
          </a:p>
        </p:txBody>
      </p:sp>
      <p:sp>
        <p:nvSpPr>
          <p:cNvPr id="279557" name="Rectangle 5"/>
          <p:cNvSpPr>
            <a:spLocks noGrp="1" noChangeArrowheads="1"/>
          </p:cNvSpPr>
          <p:nvPr>
            <p:ph type="subTitle" sz="quarter" idx="1"/>
          </p:nvPr>
        </p:nvSpPr>
        <p:spPr>
          <a:xfrm>
            <a:off x="814921" y="3141678"/>
            <a:ext cx="7105650" cy="792161"/>
          </a:xfrm>
        </p:spPr>
        <p:txBody>
          <a:bodyPr lIns="71488" tIns="35742" rIns="71488" bIns="35742" anchor="ctr"/>
          <a:lstStyle>
            <a:lvl1pPr marL="0" indent="0">
              <a:lnSpc>
                <a:spcPct val="100000"/>
              </a:lnSpc>
              <a:buFont typeface="Wingdings" pitchFamily="2" charset="2"/>
              <a:buNone/>
              <a:defRPr sz="3300">
                <a:solidFill>
                  <a:schemeClr val="bg1"/>
                </a:solidFill>
                <a:latin typeface="华文细黑" pitchFamily="2" charset="-122"/>
              </a:defRPr>
            </a:lvl1pPr>
          </a:lstStyle>
          <a:p>
            <a:r>
              <a:rPr lang="zh-CN" altLang="en-US" dirty="0"/>
              <a:t>单击此处编辑母版副标题样式</a:t>
            </a:r>
          </a:p>
        </p:txBody>
      </p:sp>
      <p:sp>
        <p:nvSpPr>
          <p:cNvPr id="279558" name="Text Box 6"/>
          <p:cNvSpPr txBox="1">
            <a:spLocks noChangeArrowheads="1"/>
          </p:cNvSpPr>
          <p:nvPr/>
        </p:nvSpPr>
        <p:spPr bwMode="auto">
          <a:xfrm>
            <a:off x="869956" y="6207128"/>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sp>
        <p:nvSpPr>
          <p:cNvPr id="279559" name="Text Box 7"/>
          <p:cNvSpPr txBox="1">
            <a:spLocks noChangeArrowheads="1"/>
          </p:cNvSpPr>
          <p:nvPr/>
        </p:nvSpPr>
        <p:spPr bwMode="auto">
          <a:xfrm>
            <a:off x="9632956" y="4094167"/>
            <a:ext cx="1639469"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FFFFFF"/>
                </a:solidFill>
                <a:latin typeface="FrutigerNext LT Regular"/>
                <a:ea typeface="ＭＳ Ｐゴシック" pitchFamily="34" charset="-128"/>
              </a:rPr>
              <a:t>www.huawei.com</a:t>
            </a:r>
          </a:p>
        </p:txBody>
      </p:sp>
      <p:sp>
        <p:nvSpPr>
          <p:cNvPr id="279560" name="Rectangle 8"/>
          <p:cNvSpPr>
            <a:spLocks noChangeArrowheads="1"/>
          </p:cNvSpPr>
          <p:nvPr/>
        </p:nvSpPr>
        <p:spPr bwMode="auto">
          <a:xfrm>
            <a:off x="5312840" y="6207135"/>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9561" name="Rectangle 9"/>
          <p:cNvSpPr>
            <a:spLocks noChangeArrowheads="1"/>
          </p:cNvSpPr>
          <p:nvPr/>
        </p:nvSpPr>
        <p:spPr bwMode="auto">
          <a:xfrm>
            <a:off x="9057222" y="247663"/>
            <a:ext cx="1729294" cy="362903"/>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700" b="1" dirty="0">
                <a:solidFill>
                  <a:srgbClr val="666666"/>
                </a:solidFill>
                <a:latin typeface="FrutigerNext LT Regular"/>
                <a:ea typeface="ＭＳ Ｐゴシック" pitchFamily="34" charset="-128"/>
              </a:rPr>
              <a:t>Security Level: </a:t>
            </a:r>
          </a:p>
        </p:txBody>
      </p:sp>
      <p:sp>
        <p:nvSpPr>
          <p:cNvPr id="279562" name="Rectangle 10"/>
          <p:cNvSpPr>
            <a:spLocks noGrp="1" noChangeArrowheads="1"/>
          </p:cNvSpPr>
          <p:nvPr>
            <p:ph type="dt" sz="quarter" idx="2"/>
          </p:nvPr>
        </p:nvSpPr>
        <p:spPr>
          <a:xfrm>
            <a:off x="912287" y="282580"/>
            <a:ext cx="2844800" cy="474663"/>
          </a:xfrm>
          <a:prstGeom prst="rect">
            <a:avLst/>
          </a:prstGeom>
        </p:spPr>
        <p:txBody>
          <a:bodyPr lIns="71488" tIns="35742" rIns="71488" bIns="35742"/>
          <a:lstStyle>
            <a:lvl1pPr>
              <a:lnSpc>
                <a:spcPct val="100000"/>
              </a:lnSpc>
              <a:defRPr>
                <a:latin typeface="+mn-lt"/>
              </a:defRPr>
            </a:lvl1pPr>
          </a:lstStyle>
          <a:p>
            <a:endParaRPr lang="en-US" altLang="zh-CN" sz="1900" dirty="0">
              <a:solidFill>
                <a:srgbClr val="000000"/>
              </a:solidFill>
              <a:ea typeface="MS PGothic" pitchFamily="34" charset="-128"/>
            </a:endParaRPr>
          </a:p>
        </p:txBody>
      </p:sp>
      <p:sp>
        <p:nvSpPr>
          <p:cNvPr id="279563" name="Text Box 11"/>
          <p:cNvSpPr txBox="1">
            <a:spLocks noChangeArrowheads="1"/>
          </p:cNvSpPr>
          <p:nvPr/>
        </p:nvSpPr>
        <p:spPr bwMode="auto">
          <a:xfrm>
            <a:off x="-2624666" y="1322404"/>
            <a:ext cx="2624666" cy="3347131"/>
          </a:xfrm>
          <a:prstGeom prst="rect">
            <a:avLst/>
          </a:prstGeom>
          <a:noFill/>
          <a:ln w="9525" algn="ctr">
            <a:noFill/>
            <a:miter lim="800000"/>
            <a:headEnd/>
            <a:tailEnd/>
          </a:ln>
          <a:effectLst/>
        </p:spPr>
        <p:txBody>
          <a:bodyPr lIns="95305" tIns="47649" rIns="95305" bIns="47649">
            <a:spAutoFit/>
          </a:bodyPr>
          <a:lstStyle/>
          <a:p>
            <a:pPr algn="r" defTabSz="953528" eaLnBrk="0" hangingPunct="0">
              <a:lnSpc>
                <a:spcPct val="125000"/>
              </a:lnSpc>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:40-47pt  </a:t>
            </a:r>
          </a:p>
          <a:p>
            <a:pPr algn="r" defTabSz="953528" eaLnBrk="0" hangingPunct="0">
              <a:lnSpc>
                <a:spcPct val="125000"/>
              </a:lnSpc>
            </a:pP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:26-30pt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内部使用字体 </a:t>
            </a:r>
            <a:r>
              <a:rPr lang="en-US" altLang="zh-CN" sz="1300" dirty="0">
                <a:solidFill>
                  <a:srgbClr val="FFFFFF"/>
                </a:solidFill>
                <a:latin typeface="Arial" charset="0"/>
                <a:ea typeface="华文细黑" pitchFamily="2" charset="-122"/>
              </a:rPr>
              <a:t>:</a:t>
            </a:r>
          </a:p>
          <a:p>
            <a:pPr algn="r" defTabSz="953528" eaLnBrk="0" hangingPunct="0">
              <a:lnSpc>
                <a:spcPct val="125000"/>
              </a:lnSpc>
            </a:pPr>
            <a:r>
              <a:rPr lang="en-US" altLang="zh-CN" sz="1300" dirty="0" err="1">
                <a:solidFill>
                  <a:srgbClr val="FFFFFF"/>
                </a:solidFill>
                <a:latin typeface="Arial" charset="0"/>
                <a:ea typeface="华文细黑" pitchFamily="2" charset="-122"/>
              </a:rPr>
              <a:t>FrutigerNext</a:t>
            </a:r>
            <a:r>
              <a:rPr lang="en-US" altLang="zh-CN" sz="1300" dirty="0">
                <a:solidFill>
                  <a:srgbClr val="FFFFFF"/>
                </a:solidFill>
                <a:latin typeface="Arial" charset="0"/>
                <a:ea typeface="华文细黑" pitchFamily="2" charset="-122"/>
              </a:rPr>
              <a:t> LT Medium</a:t>
            </a:r>
          </a:p>
          <a:p>
            <a:pPr algn="r" defTabSz="953528" eaLnBrk="0" hangingPunct="0">
              <a:lnSpc>
                <a:spcPct val="125000"/>
              </a:lnSpc>
            </a:pPr>
            <a:r>
              <a:rPr lang="zh-CN" altLang="en-US" sz="1300" dirty="0">
                <a:solidFill>
                  <a:srgbClr val="FFFFFF"/>
                </a:solidFill>
                <a:latin typeface="Arial" charset="0"/>
                <a:ea typeface="华文细黑" pitchFamily="2" charset="-122"/>
              </a:rPr>
              <a:t>外部使用字体 </a:t>
            </a:r>
            <a:r>
              <a:rPr lang="en-US" altLang="zh-CN" sz="1300" dirty="0">
                <a:solidFill>
                  <a:srgbClr val="FFFFFF"/>
                </a:solidFill>
                <a:latin typeface="Arial" charset="0"/>
                <a:ea typeface="华文细黑" pitchFamily="2" charset="-122"/>
              </a:rPr>
              <a:t>: Arial</a:t>
            </a: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:35-47pt</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53528" eaLnBrk="0" hangingPunct="0">
              <a:lnSpc>
                <a:spcPct val="125000"/>
              </a:lnSpc>
            </a:pPr>
            <a:r>
              <a:rPr lang="zh-CN" altLang="en-US" sz="1300" dirty="0">
                <a:solidFill>
                  <a:srgbClr val="FFFFFF"/>
                </a:solidFill>
                <a:latin typeface="Arial" charset="0"/>
                <a:ea typeface="华文细黑" pitchFamily="2" charset="-122"/>
              </a:rPr>
              <a:t>  副标题</a:t>
            </a:r>
            <a:r>
              <a:rPr lang="en-US" altLang="zh-CN" sz="1300" dirty="0">
                <a:solidFill>
                  <a:srgbClr val="FFFFFF"/>
                </a:solidFill>
                <a:latin typeface="Arial" charset="0"/>
                <a:ea typeface="华文细黑" pitchFamily="2" charset="-122"/>
              </a:rPr>
              <a:t>:24-28pt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a:t>
            </a:r>
            <a:endParaRPr lang="zh-CN" altLang="en-US" sz="13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169484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20968562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8"/>
            <a:ext cx="10363200" cy="1362075"/>
          </a:xfrm>
        </p:spPr>
        <p:txBody>
          <a:bodyPr anchor="t"/>
          <a:lstStyle>
            <a:lvl1pPr algn="l">
              <a:defRPr sz="48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400"/>
            </a:lvl1pPr>
            <a:lvl2pPr marL="543794" indent="0">
              <a:buNone/>
              <a:defRPr sz="2100"/>
            </a:lvl2pPr>
            <a:lvl3pPr marL="1087588" indent="0">
              <a:buNone/>
              <a:defRPr sz="1900"/>
            </a:lvl3pPr>
            <a:lvl4pPr marL="1631382" indent="0">
              <a:buNone/>
              <a:defRPr sz="1700"/>
            </a:lvl4pPr>
            <a:lvl5pPr marL="2175175" indent="0">
              <a:buNone/>
              <a:defRPr sz="1700"/>
            </a:lvl5pPr>
            <a:lvl6pPr marL="2718971" indent="0">
              <a:buNone/>
              <a:defRPr sz="1700"/>
            </a:lvl6pPr>
            <a:lvl7pPr marL="3262763" indent="0">
              <a:buNone/>
              <a:defRPr sz="1700"/>
            </a:lvl7pPr>
            <a:lvl8pPr marL="3806556" indent="0">
              <a:buNone/>
              <a:defRPr sz="1700"/>
            </a:lvl8pPr>
            <a:lvl9pPr marL="4350353" indent="0">
              <a:buNone/>
              <a:defRPr sz="1700"/>
            </a:lvl9pPr>
          </a:lstStyle>
          <a:p>
            <a:pPr lvl="0"/>
            <a:r>
              <a:rPr lang="zh-CN" altLang="en-US" dirty="0" smtClean="0"/>
              <a:t>单击此处编辑母版文本样式</a:t>
            </a:r>
          </a:p>
        </p:txBody>
      </p:sp>
      <p:sp>
        <p:nvSpPr>
          <p:cNvPr id="7"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36255529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14918" y="1412876"/>
            <a:ext cx="5226049"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4170" y="1412876"/>
            <a:ext cx="5228166"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3134131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6123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7755"/>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3" y="1535123"/>
            <a:ext cx="5386917"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609603" y="2174877"/>
            <a:ext cx="5386917"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93376" y="1535123"/>
            <a:ext cx="5389034"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6193376" y="2174877"/>
            <a:ext cx="5389034"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0821079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2491302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8440750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4919" y="212643"/>
            <a:ext cx="10657416" cy="863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14918" y="1412890"/>
            <a:ext cx="5226049"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4170" y="1412890"/>
            <a:ext cx="5228166"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14918" y="3684591"/>
            <a:ext cx="5226049"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244170" y="3684591"/>
            <a:ext cx="5228166"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9388105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44040" name="Rectangle 8"/>
          <p:cNvSpPr>
            <a:spLocks noGrp="1" noChangeArrowheads="1"/>
          </p:cNvSpPr>
          <p:nvPr>
            <p:ph type="ctrTitle" sz="quarter"/>
          </p:nvPr>
        </p:nvSpPr>
        <p:spPr>
          <a:xfrm>
            <a:off x="914433" y="2195540"/>
            <a:ext cx="7319433" cy="1158875"/>
          </a:xfrm>
          <a:prstGeom prst="rect">
            <a:avLst/>
          </a:prstGeom>
        </p:spPr>
        <p:txBody>
          <a:bodyPr lIns="58478" tIns="29238" rIns="58478" bIns="29238"/>
          <a:lstStyle>
            <a:lvl1pPr>
              <a:defRPr/>
            </a:lvl1pPr>
          </a:lstStyle>
          <a:p>
            <a:r>
              <a:rPr lang="zh-CN" altLang="en-US" dirty="0"/>
              <a:t>单击此处编辑母版标题样式</a:t>
            </a:r>
          </a:p>
        </p:txBody>
      </p:sp>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7945136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stretch>
            <a:fillRect/>
          </a:stretch>
        </p:blipFill>
        <p:spPr>
          <a:xfrm>
            <a:off x="1594" y="795"/>
            <a:ext cx="12190412"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90" y="795"/>
            <a:ext cx="12190413" cy="6858000"/>
          </a:xfrm>
          <a:prstGeom prst="rect">
            <a:avLst/>
          </a:prstGeom>
        </p:spPr>
      </p:pic>
      <p:grpSp>
        <p:nvGrpSpPr>
          <p:cNvPr id="2" name="组合 3"/>
          <p:cNvGrpSpPr/>
          <p:nvPr userDrawn="1"/>
        </p:nvGrpSpPr>
        <p:grpSpPr>
          <a:xfrm>
            <a:off x="737806" y="3518137"/>
            <a:ext cx="4778680" cy="2048101"/>
            <a:chOff x="1896389" y="2298415"/>
            <a:chExt cx="4778680" cy="2048100"/>
          </a:xfrm>
        </p:grpSpPr>
        <p:sp>
          <p:nvSpPr>
            <p:cNvPr id="5" name="TextBox 6"/>
            <p:cNvSpPr txBox="1"/>
            <p:nvPr userDrawn="1"/>
          </p:nvSpPr>
          <p:spPr>
            <a:xfrm>
              <a:off x="2066557" y="3146177"/>
              <a:ext cx="4608512" cy="1200338"/>
            </a:xfrm>
            <a:prstGeom prst="rect">
              <a:avLst/>
            </a:prstGeom>
            <a:noFill/>
          </p:spPr>
          <p:txBody>
            <a:bodyPr wrap="square" lIns="91450" tIns="45725" rIns="91450" bIns="45725">
              <a:spAutoFit/>
            </a:bodyPr>
            <a:lstStyle/>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Copyright©2016 </a:t>
              </a:r>
              <a:r>
                <a:rPr lang="en-US" altLang="zh-CN" sz="900" dirty="0">
                  <a:solidFill>
                    <a:srgbClr val="282828">
                      <a:lumMod val="65000"/>
                      <a:lumOff val="35000"/>
                    </a:srgbClr>
                  </a:solidFill>
                  <a:latin typeface="Arial"/>
                  <a:ea typeface="微软雅黑"/>
                </a:rPr>
                <a:t>Huawei Technologies Co., Ltd. All Rights Reserved</a:t>
              </a:r>
              <a:r>
                <a:rPr lang="en-US" altLang="zh-CN" sz="900" dirty="0" smtClean="0">
                  <a:solidFill>
                    <a:srgbClr val="282828">
                      <a:lumMod val="65000"/>
                      <a:lumOff val="35000"/>
                    </a:srgbClr>
                  </a:solidFill>
                  <a:latin typeface="Arial"/>
                  <a:ea typeface="微软雅黑"/>
                </a:rPr>
                <a:t>.</a:t>
              </a:r>
            </a:p>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The </a:t>
              </a:r>
              <a:r>
                <a:rPr lang="en-US" altLang="zh-CN" sz="900" dirty="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61730"/>
            </a:xfrm>
            <a:prstGeom prst="rect">
              <a:avLst/>
            </a:prstGeom>
            <a:noFill/>
          </p:spPr>
          <p:txBody>
            <a:bodyPr wrap="square" lIns="91450" tIns="45725" rIns="91450" bIns="45725">
              <a:spAutoFit/>
            </a:bodyPr>
            <a:lstStyle/>
            <a:p>
              <a:pPr algn="ctr" defTabSz="913647" fontAlgn="auto">
                <a:spcBef>
                  <a:spcPts val="0"/>
                </a:spcBef>
                <a:spcAft>
                  <a:spcPts val="0"/>
                </a:spcAft>
                <a:defRPr/>
              </a:pPr>
              <a:r>
                <a:rPr lang="en-US" altLang="zh-CN" sz="3700" dirty="0" smtClean="0">
                  <a:solidFill>
                    <a:srgbClr val="282828">
                      <a:lumMod val="65000"/>
                      <a:lumOff val="35000"/>
                    </a:srgbClr>
                  </a:solidFill>
                  <a:latin typeface="Arial"/>
                  <a:ea typeface="微软雅黑"/>
                </a:rPr>
                <a:t>Thank You.</a:t>
              </a:r>
              <a:endParaRPr lang="zh-CN" altLang="zh-CN" sz="3700" dirty="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42273566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487962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160277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7623658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970046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2" y="361103"/>
            <a:ext cx="10327540" cy="503462"/>
          </a:xfrm>
          <a:noFill/>
          <a:ln>
            <a:noFill/>
          </a:ln>
          <a:effectLst/>
          <a:extLst/>
        </p:spPr>
        <p:txBody>
          <a:bodyPr lIns="36000" tIns="36000" rIns="36000" bIns="36000" anchor="t">
            <a:spAutoFit/>
          </a:bodyPr>
          <a:lstStyle>
            <a:lvl1pPr>
              <a:defRPr lang="zh-CN" altLang="en-US" sz="2798"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6"/>
            <a:ext cx="2796447" cy="276999"/>
          </a:xfrm>
          <a:prstGeom prst="rect">
            <a:avLst/>
          </a:prstGeom>
        </p:spPr>
        <p:txBody>
          <a:bodyPr/>
          <a:lstStyle>
            <a:lvl1pPr fontAlgn="auto">
              <a:spcBef>
                <a:spcPts val="0"/>
              </a:spcBef>
              <a:spcAft>
                <a:spcPts val="0"/>
              </a:spcAft>
              <a:defRPr>
                <a:latin typeface="+mn-lt"/>
                <a:ea typeface="+mn-ea"/>
              </a:defRPr>
            </a:lvl1pPr>
          </a:lstStyle>
          <a:p>
            <a:pPr defTabSz="914103">
              <a:defRPr/>
            </a:pPr>
            <a:r>
              <a:rPr lang="de-DE" altLang="zh-CN" sz="1799" smtClean="0">
                <a:solidFill>
                  <a:srgbClr val="000000"/>
                </a:solidFill>
              </a:rPr>
              <a:t>Page </a:t>
            </a:r>
            <a:fld id="{04DB5B59-9FCD-4A19-ABF2-A60B6481EC16}" type="slidenum">
              <a:rPr lang="de-DE" altLang="zh-CN" sz="1799" smtClean="0">
                <a:solidFill>
                  <a:srgbClr val="000000"/>
                </a:solidFill>
              </a:rPr>
              <a:pPr defTabSz="914103">
                <a:defRPr/>
              </a:pPr>
              <a:t>‹#›</a:t>
            </a:fld>
            <a:endParaRPr lang="en-GB" altLang="zh-CN" sz="1799">
              <a:solidFill>
                <a:srgbClr val="000000"/>
              </a:solidFill>
            </a:endParaRPr>
          </a:p>
        </p:txBody>
      </p:sp>
    </p:spTree>
    <p:extLst>
      <p:ext uri="{BB962C8B-B14F-4D97-AF65-F5344CB8AC3E}">
        <p14:creationId xmlns:p14="http://schemas.microsoft.com/office/powerpoint/2010/main" val="42624088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66655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033426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980996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351620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6762175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110456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93633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852504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066118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1960379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7" y="488135"/>
            <a:ext cx="10907897" cy="584647"/>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20274320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2375977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50570655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7443573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5288227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3514786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052310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260144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644845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4017743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43373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638931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939914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256430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1663675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978277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495072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8099418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657364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813715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3"/>
            <a:ext cx="10752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739" y="1600206"/>
            <a:ext cx="10752667" cy="4525963"/>
          </a:xfrm>
        </p:spPr>
        <p:txBody>
          <a:bodyPr/>
          <a:lstStyle/>
          <a:p>
            <a:pPr lvl="0"/>
            <a:endParaRPr lang="zh-CN" altLang="en-US" noProof="0" smtClean="0"/>
          </a:p>
        </p:txBody>
      </p:sp>
      <p:sp>
        <p:nvSpPr>
          <p:cNvPr id="4" name="Rectangle 10"/>
          <p:cNvSpPr>
            <a:spLocks noGrp="1" noChangeArrowheads="1"/>
          </p:cNvSpPr>
          <p:nvPr>
            <p:ph type="dt" sz="half" idx="10"/>
          </p:nvPr>
        </p:nvSpPr>
        <p:spPr>
          <a:xfrm>
            <a:off x="4656531" y="6256483"/>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8B4F5AFD-1725-49CE-8A1C-98144048427F}"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7939667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3" y="6256479"/>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087EEB9F-228E-458E-AC9D-E67BE96AF97E}"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6734186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6" y="240457"/>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3947355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79592" y="156448"/>
            <a:ext cx="10973116" cy="1142999"/>
          </a:xfrm>
          <a:prstGeom prst="rect">
            <a:avLst/>
          </a:prstGeom>
        </p:spPr>
        <p:txBody>
          <a:bodyPr lIns="68303" tIns="34146" rIns="68303" bIns="34146"/>
          <a:lstStyle>
            <a:lvl1pPr marL="0" marR="0" indent="0" algn="l" defTabSz="910465" rtl="0" eaLnBrk="1" fontAlgn="base" latinLnBrk="0" hangingPunct="1">
              <a:lnSpc>
                <a:spcPct val="100000"/>
              </a:lnSpc>
              <a:spcBef>
                <a:spcPct val="0"/>
              </a:spcBef>
              <a:spcAft>
                <a:spcPct val="0"/>
              </a:spcAft>
              <a:buClrTx/>
              <a:buSzTx/>
              <a:buFontTx/>
              <a:buNone/>
              <a:tabLst/>
              <a:defRPr baseline="0">
                <a:solidFill>
                  <a:schemeClr val="bg1"/>
                </a:solidFill>
                <a:latin typeface="FrutigerNext LT Regular"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005" y="1517655"/>
            <a:ext cx="10468424" cy="4073525"/>
          </a:xfrm>
          <a:prstGeom prst="rect">
            <a:avLst/>
          </a:prstGeom>
        </p:spPr>
        <p:txBody>
          <a:bodyPr lIns="68303" tIns="34146" rIns="68303" bIns="34146"/>
          <a:lstStyle>
            <a:lvl1pPr>
              <a:defRPr baseline="0">
                <a:solidFill>
                  <a:schemeClr val="bg1"/>
                </a:solidFill>
                <a:latin typeface="微软雅黑" pitchFamily="34" charset="-122"/>
                <a:ea typeface="微软雅黑" pitchFamily="34" charset="-122"/>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zh-CN" altLang="en-US" dirty="0" smtClean="0"/>
              <a:t>击此处编辑目录文本样式</a:t>
            </a:r>
          </a:p>
        </p:txBody>
      </p:sp>
    </p:spTree>
    <p:extLst>
      <p:ext uri="{BB962C8B-B14F-4D97-AF65-F5344CB8AC3E}">
        <p14:creationId xmlns:p14="http://schemas.microsoft.com/office/powerpoint/2010/main" val="37267223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1" y="6256479"/>
            <a:ext cx="1628351" cy="601524"/>
          </a:xfrm>
          <a:prstGeom prst="rect">
            <a:avLst/>
          </a:prstGeom>
          <a:ln/>
        </p:spPr>
        <p:txBody>
          <a:bodyPr lIns="91401" tIns="45700" rIns="91401" bIns="45700"/>
          <a:lstStyle>
            <a:lvl1pPr>
              <a:defRPr/>
            </a:lvl1pPr>
          </a:lstStyle>
          <a:p>
            <a:pPr>
              <a:defRPr/>
            </a:pPr>
            <a:endParaRPr lang="de-DE" altLang="zh-CN" sz="1900" dirty="0">
              <a:solidFill>
                <a:srgbClr val="FFFFFF"/>
              </a:solidFill>
              <a:latin typeface="FrutigerNext LT Regular"/>
              <a:ea typeface="MS PGothic" pitchFamily="34" charset="-128"/>
            </a:endParaRPr>
          </a:p>
          <a:p>
            <a:pPr>
              <a:defRPr/>
            </a:pPr>
            <a:r>
              <a:rPr lang="de-DE" altLang="zh-CN" sz="1900" dirty="0">
                <a:solidFill>
                  <a:srgbClr val="FFFFFF"/>
                </a:solidFill>
                <a:latin typeface="FrutigerNext LT Regular"/>
                <a:ea typeface="MS PGothic" pitchFamily="34" charset="-128"/>
              </a:rPr>
              <a:t>Page </a:t>
            </a:r>
            <a:fld id="{30C20AF0-4707-4F6F-881C-5C30BB58EFF7}" type="slidenum">
              <a:rPr lang="de-DE" altLang="zh-CN" sz="1900">
                <a:solidFill>
                  <a:srgbClr val="FFFFFF"/>
                </a:solidFill>
                <a:latin typeface="FrutigerNext LT Regular"/>
                <a:ea typeface="MS PGothic" pitchFamily="34" charset="-128"/>
              </a:rPr>
              <a:pPr>
                <a:defRPr/>
              </a:pPr>
              <a:t>‹#›</a:t>
            </a:fld>
            <a:endParaRPr lang="en-GB" altLang="zh-CN" sz="1900" dirty="0">
              <a:solidFill>
                <a:srgbClr val="FFFFFF"/>
              </a:solidFill>
              <a:latin typeface="FrutigerNext LT Regular"/>
              <a:ea typeface="MS PGothic" pitchFamily="34" charset="-128"/>
            </a:endParaRPr>
          </a:p>
        </p:txBody>
      </p:sp>
    </p:spTree>
    <p:extLst>
      <p:ext uri="{BB962C8B-B14F-4D97-AF65-F5344CB8AC3E}">
        <p14:creationId xmlns:p14="http://schemas.microsoft.com/office/powerpoint/2010/main" val="25892623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526" y="44453"/>
            <a:ext cx="10749868" cy="60803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xfrm>
            <a:off x="4655326" y="6255049"/>
            <a:ext cx="1627927" cy="601385"/>
          </a:xfrm>
          <a:prstGeom prst="rect">
            <a:avLst/>
          </a:prstGeom>
          <a:ln/>
        </p:spPr>
        <p:txBody>
          <a:bodyPr lIns="121883" tIns="60944" rIns="121883" bIns="60944"/>
          <a:lstStyle>
            <a:lvl1pPr>
              <a:defRPr/>
            </a:lvl1pPr>
          </a:lstStyle>
          <a:p>
            <a:pPr algn="ctr">
              <a:defRPr/>
            </a:pPr>
            <a:endParaRPr lang="de-DE" altLang="zh-CN" b="1">
              <a:solidFill>
                <a:srgbClr val="000000"/>
              </a:solidFill>
              <a:latin typeface="Trebuchet MS" pitchFamily="34" charset="0"/>
              <a:ea typeface="华文细黑" pitchFamily="2" charset="-122"/>
            </a:endParaRPr>
          </a:p>
          <a:p>
            <a:pPr algn="ctr">
              <a:defRPr/>
            </a:pPr>
            <a:r>
              <a:rPr lang="de-DE" altLang="zh-CN" b="1">
                <a:solidFill>
                  <a:srgbClr val="000000"/>
                </a:solidFill>
                <a:latin typeface="Trebuchet MS" pitchFamily="34" charset="0"/>
                <a:ea typeface="华文细黑" pitchFamily="2" charset="-122"/>
              </a:rPr>
              <a:t>Page </a:t>
            </a:r>
            <a:fld id="{30BB3E50-9294-42D3-8020-2BC3DBE2ACC3}" type="slidenum">
              <a:rPr lang="de-DE" altLang="zh-CN" b="1">
                <a:solidFill>
                  <a:srgbClr val="000000"/>
                </a:solidFill>
                <a:latin typeface="Trebuchet MS" pitchFamily="34" charset="0"/>
                <a:ea typeface="华文细黑" pitchFamily="2" charset="-122"/>
              </a:rPr>
              <a:pPr algn="ctr">
                <a:defRPr/>
              </a:pPr>
              <a:t>‹#›</a:t>
            </a:fld>
            <a:endParaRPr lang="en-GB" altLang="zh-CN" b="1">
              <a:solidFill>
                <a:srgbClr val="000000"/>
              </a:solidFill>
              <a:latin typeface="Trebuchet MS" pitchFamily="34" charset="0"/>
              <a:ea typeface="华文细黑" pitchFamily="2" charset="-122"/>
            </a:endParaRPr>
          </a:p>
        </p:txBody>
      </p:sp>
    </p:spTree>
    <p:extLst>
      <p:ext uri="{BB962C8B-B14F-4D97-AF65-F5344CB8AC3E}">
        <p14:creationId xmlns:p14="http://schemas.microsoft.com/office/powerpoint/2010/main" val="30151338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95350" y="17"/>
            <a:ext cx="10454898" cy="759667"/>
          </a:xfrm>
          <a:prstGeom prst="rect">
            <a:avLst/>
          </a:prstGeom>
          <a:noFill/>
          <a:ln w="9525" algn="ctr">
            <a:noFill/>
            <a:miter lim="800000"/>
            <a:headEnd/>
            <a:tailEnd/>
          </a:ln>
          <a:effectLst/>
        </p:spPr>
        <p:txBody>
          <a:bodyPr vert="horz" wrap="square" lIns="121874" tIns="60937" rIns="121874" bIns="60937" numCol="1" anchor="ctr" anchorCtr="0" compatLnSpc="1">
            <a:prstTxWarp prst="textNoShape">
              <a:avLst/>
            </a:prstTxWarp>
          </a:bodyPr>
          <a:lstStyle>
            <a:lvl1pPr marL="0" indent="0">
              <a:buFont typeface="Arial" pitchFamily="34" charset="0"/>
              <a:buNone/>
              <a:defRPr lang="zh-CN" altLang="en-US" sz="2800" b="0" dirty="0">
                <a:solidFill>
                  <a:srgbClr val="CC0000"/>
                </a:solidFill>
                <a:latin typeface="微软雅黑" pitchFamily="34" charset="-122"/>
                <a:ea typeface="微软雅黑" pitchFamily="34" charset="-122"/>
              </a:defRPr>
            </a:lvl1pPr>
          </a:lstStyle>
          <a:p>
            <a:pPr lvl="0"/>
            <a:r>
              <a:rPr lang="en-US" altLang="zh-CN" dirty="0" smtClean="0"/>
              <a:t>HEADLINE TEXT TO BE PLACED HERE</a:t>
            </a:r>
            <a:endParaRPr lang="zh-CN" altLang="en-US" dirty="0"/>
          </a:p>
        </p:txBody>
      </p:sp>
    </p:spTree>
    <p:extLst>
      <p:ext uri="{BB962C8B-B14F-4D97-AF65-F5344CB8AC3E}">
        <p14:creationId xmlns:p14="http://schemas.microsoft.com/office/powerpoint/2010/main" val="27207439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327996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824126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336380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127478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385509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966130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a:picLocks noChangeAspect="1" noChangeArrowheads="1"/>
          </p:cNvPicPr>
          <p:nvPr/>
        </p:nvPicPr>
        <p:blipFill>
          <a:blip r:embed="rId2" cstate="print"/>
          <a:srcRect/>
          <a:stretch>
            <a:fillRect/>
          </a:stretch>
        </p:blipFill>
        <p:spPr bwMode="auto">
          <a:xfrm>
            <a:off x="10011719" y="5578978"/>
            <a:ext cx="1093890" cy="820965"/>
          </a:xfrm>
          <a:prstGeom prst="rect">
            <a:avLst/>
          </a:prstGeom>
          <a:noFill/>
        </p:spPr>
      </p:pic>
      <p:pic>
        <p:nvPicPr>
          <p:cNvPr id="44042" name="Picture 10" descr="2"/>
          <p:cNvPicPr>
            <a:picLocks noChangeAspect="1" noChangeArrowheads="1"/>
          </p:cNvPicPr>
          <p:nvPr/>
        </p:nvPicPr>
        <p:blipFill>
          <a:blip r:embed="rId3" cstate="print"/>
          <a:srcRect/>
          <a:stretch>
            <a:fillRect/>
          </a:stretch>
        </p:blipFill>
        <p:spPr bwMode="auto">
          <a:xfrm>
            <a:off x="0" y="783167"/>
            <a:ext cx="12192000" cy="3810000"/>
          </a:xfrm>
          <a:prstGeom prst="rect">
            <a:avLst/>
          </a:prstGeom>
          <a:noFill/>
        </p:spPr>
      </p:pic>
      <p:sp>
        <p:nvSpPr>
          <p:cNvPr id="44047" name="Rectangle 15"/>
          <p:cNvSpPr>
            <a:spLocks noGrp="1" noChangeArrowheads="1"/>
          </p:cNvSpPr>
          <p:nvPr>
            <p:ph type="ctrTitle" sz="quarter"/>
          </p:nvPr>
        </p:nvSpPr>
        <p:spPr>
          <a:xfrm>
            <a:off x="914076" y="1392514"/>
            <a:ext cx="7072822" cy="1666119"/>
          </a:xfrm>
        </p:spPr>
        <p:txBody>
          <a:bodyPr/>
          <a:lstStyle>
            <a:lvl1pPr algn="ctr">
              <a:defRPr sz="4099"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03" y="3182565"/>
            <a:ext cx="7074694" cy="864810"/>
          </a:xfrm>
        </p:spPr>
        <p:txBody>
          <a:bodyPr lIns="87792" tIns="43895" rIns="87792" bIns="43895"/>
          <a:lstStyle>
            <a:lvl1pPr marL="0" indent="0" algn="ctr">
              <a:buFont typeface="Wingdings" pitchFamily="2" charset="2"/>
              <a:buNone/>
              <a:defRPr sz="2299" b="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71001" y="6206369"/>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399" dirty="0">
              <a:solidFill>
                <a:srgbClr val="000000"/>
              </a:solidFill>
              <a:latin typeface="Arial" charset="0"/>
              <a:ea typeface="ＭＳ Ｐゴシック" pitchFamily="34" charset="-128"/>
            </a:endParaRPr>
          </a:p>
        </p:txBody>
      </p:sp>
      <p:sp>
        <p:nvSpPr>
          <p:cNvPr id="44054" name="Text Box 22"/>
          <p:cNvSpPr txBox="1">
            <a:spLocks noChangeArrowheads="1"/>
          </p:cNvSpPr>
          <p:nvPr/>
        </p:nvSpPr>
        <p:spPr bwMode="auto">
          <a:xfrm>
            <a:off x="9633347" y="4094238"/>
            <a:ext cx="1575892"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FFFFFF"/>
                </a:solidFill>
                <a:latin typeface="FrutigerNext LT Regular" pitchFamily="34" charset="0"/>
                <a:ea typeface="ＭＳ Ｐゴシック" pitchFamily="34" charset="-128"/>
              </a:rPr>
              <a:t>www.huawei.com</a:t>
            </a:r>
          </a:p>
        </p:txBody>
      </p:sp>
      <p:sp>
        <p:nvSpPr>
          <p:cNvPr id="44055" name="Rectangle 23"/>
          <p:cNvSpPr>
            <a:spLocks noChangeArrowheads="1"/>
          </p:cNvSpPr>
          <p:nvPr/>
        </p:nvSpPr>
        <p:spPr bwMode="auto">
          <a:xfrm>
            <a:off x="5312118" y="6206370"/>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44057" name="Rectangle 25"/>
          <p:cNvSpPr>
            <a:spLocks noChangeArrowheads="1"/>
          </p:cNvSpPr>
          <p:nvPr/>
        </p:nvSpPr>
        <p:spPr bwMode="auto">
          <a:xfrm>
            <a:off x="9056435" y="248009"/>
            <a:ext cx="1505692" cy="319423"/>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500" b="1" dirty="0">
                <a:solidFill>
                  <a:srgbClr val="666666"/>
                </a:solidFill>
                <a:latin typeface="FrutigerNext LT Regular" pitchFamily="34" charset="0"/>
                <a:ea typeface="ＭＳ Ｐゴシック" pitchFamily="34" charset="-128"/>
              </a:rPr>
              <a:t>Security Level: </a:t>
            </a:r>
          </a:p>
        </p:txBody>
      </p:sp>
      <p:sp>
        <p:nvSpPr>
          <p:cNvPr id="44058" name="Rectangle 26"/>
          <p:cNvSpPr>
            <a:spLocks noGrp="1" noChangeArrowheads="1"/>
          </p:cNvSpPr>
          <p:nvPr>
            <p:ph type="dt" sz="quarter" idx="2"/>
          </p:nvPr>
        </p:nvSpPr>
        <p:spPr>
          <a:xfrm>
            <a:off x="912205" y="282727"/>
            <a:ext cx="2845236" cy="474738"/>
          </a:xfrm>
        </p:spPr>
        <p:txBody>
          <a:bodyPr lIns="87792" tIns="43895" rIns="87792" bIns="43895"/>
          <a:lstStyle>
            <a:lvl1pPr>
              <a:lnSpc>
                <a:spcPct val="100000"/>
              </a:lnSpc>
              <a:defRPr>
                <a:latin typeface="+mn-lt"/>
              </a:defRPr>
            </a:lvl1pPr>
          </a:lstStyle>
          <a:p>
            <a:fld id="{90A3D225-C1E3-4A36-9757-C3FF0B266F56}" type="datetime1">
              <a:rPr lang="zh-CN" altLang="en-US">
                <a:solidFill>
                  <a:srgbClr val="000000"/>
                </a:solidFill>
              </a:rPr>
              <a:pPr/>
              <a:t>2019/9/2</a:t>
            </a:fld>
            <a:endParaRPr lang="en-US" altLang="zh-CN">
              <a:solidFill>
                <a:srgbClr val="000000"/>
              </a:solidFill>
            </a:endParaRPr>
          </a:p>
        </p:txBody>
      </p:sp>
      <p:sp>
        <p:nvSpPr>
          <p:cNvPr id="44098" name="Text Box 66"/>
          <p:cNvSpPr txBox="1">
            <a:spLocks noChangeArrowheads="1"/>
          </p:cNvSpPr>
          <p:nvPr/>
        </p:nvSpPr>
        <p:spPr bwMode="auto">
          <a:xfrm>
            <a:off x="-2624204" y="1322919"/>
            <a:ext cx="2624212" cy="4105131"/>
          </a:xfrm>
          <a:prstGeom prst="rect">
            <a:avLst/>
          </a:prstGeom>
          <a:noFill/>
          <a:ln w="9525" algn="ctr">
            <a:noFill/>
            <a:miter lim="800000"/>
            <a:headEnd/>
            <a:tailEnd/>
          </a:ln>
          <a:effectLst/>
        </p:spPr>
        <p:txBody>
          <a:bodyPr lIns="87769" tIns="43884" rIns="87769" bIns="43884">
            <a:spAutoFit/>
          </a:bodyPr>
          <a:lstStyle/>
          <a:p>
            <a:pPr algn="r" defTabSz="877398" eaLnBrk="0" hangingPunct="0">
              <a:lnSpc>
                <a:spcPct val="125000"/>
              </a:lnSpc>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398" eaLnBrk="0" hangingPunct="0">
              <a:lnSpc>
                <a:spcPct val="125000"/>
              </a:lnSpc>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398" eaLnBrk="0" hangingPunct="0">
              <a:lnSpc>
                <a:spcPct val="125000"/>
              </a:lnSpc>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398" eaLnBrk="0" hangingPunct="0">
              <a:lnSpc>
                <a:spcPct val="125000"/>
              </a:lnSpc>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eaLnBrk="0" hangingPunct="0">
              <a:lnSpc>
                <a:spcPct val="125000"/>
              </a:lnSpc>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spcBef>
                <a:spcPct val="50000"/>
              </a:spcBef>
            </a:pPr>
            <a:endParaRPr lang="zh-CN" altLang="en-US" sz="12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762326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1762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24234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516961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985753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728153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8831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591944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180707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978733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089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D50C8DE0-EAD2-480F-A295-0CDA3977B25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772103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857384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366539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764933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3894920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21952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788917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694226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061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034284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169496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smtClean="0"/>
              <a:t>Click to add core message of slide</a:t>
            </a:r>
            <a:endParaRPr lang="en-US" noProof="0"/>
          </a:p>
        </p:txBody>
      </p:sp>
      <p:sp>
        <p:nvSpPr>
          <p:cNvPr id="4" name="Textplatzhalter 3"/>
          <p:cNvSpPr>
            <a:spLocks noGrp="1"/>
          </p:cNvSpPr>
          <p:nvPr>
            <p:ph type="body" sz="quarter" idx="11" hasCustomPrompt="1"/>
          </p:nvPr>
        </p:nvSpPr>
        <p:spPr>
          <a:xfrm>
            <a:off x="721789" y="1412877"/>
            <a:ext cx="10943167" cy="461537"/>
          </a:xfrm>
        </p:spPr>
        <p:txBody>
          <a:bodyPr>
            <a:spAutoFit/>
          </a:bodyPr>
          <a:lstStyle>
            <a:lvl1pPr>
              <a:defRPr/>
            </a:lvl1pPr>
          </a:lstStyle>
          <a:p>
            <a:pPr lvl="0"/>
            <a:r>
              <a:rPr lang="en-US" noProof="0" dirty="0" smtClean="0"/>
              <a:t>Title (description of slide content), Arial 14 </a:t>
            </a:r>
            <a:r>
              <a:rPr lang="en-US" noProof="0" dirty="0" err="1" smtClean="0"/>
              <a:t>pt</a:t>
            </a:r>
            <a:r>
              <a:rPr lang="en-US" noProof="0" dirty="0" smtClean="0"/>
              <a:t>, maximum of 1 line</a:t>
            </a:r>
          </a:p>
        </p:txBody>
      </p:sp>
    </p:spTree>
    <p:extLst>
      <p:ext uri="{BB962C8B-B14F-4D97-AF65-F5344CB8AC3E}">
        <p14:creationId xmlns:p14="http://schemas.microsoft.com/office/powerpoint/2010/main" val="1320067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773" y="4407203"/>
            <a:ext cx="10363856" cy="1362226"/>
          </a:xfrm>
        </p:spPr>
        <p:txBody>
          <a:bodyPr anchor="t"/>
          <a:lstStyle>
            <a:lvl1pPr algn="l">
              <a:defRPr sz="4099"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773" y="2907393"/>
            <a:ext cx="10363856" cy="1499810"/>
          </a:xfrm>
        </p:spPr>
        <p:txBody>
          <a:bodyPr anchor="b"/>
          <a:lstStyle>
            <a:lvl1pPr marL="0" indent="0">
              <a:buNone/>
              <a:defRPr sz="1999"/>
            </a:lvl1pPr>
            <a:lvl2pPr marL="456945" indent="0">
              <a:buNone/>
              <a:defRPr sz="1799"/>
            </a:lvl2pPr>
            <a:lvl3pPr marL="913893" indent="0">
              <a:buNone/>
              <a:defRPr sz="1600"/>
            </a:lvl3pPr>
            <a:lvl4pPr marL="1370837" indent="0">
              <a:buNone/>
              <a:defRPr sz="1400"/>
            </a:lvl4pPr>
            <a:lvl5pPr marL="1827783" indent="0">
              <a:buNone/>
              <a:defRPr sz="1400"/>
            </a:lvl5pPr>
            <a:lvl6pPr marL="2284727" indent="0">
              <a:buNone/>
              <a:defRPr sz="1400"/>
            </a:lvl6pPr>
            <a:lvl7pPr marL="2741672" indent="0">
              <a:buNone/>
              <a:defRPr sz="1400"/>
            </a:lvl7pPr>
            <a:lvl8pPr marL="3198620" indent="0">
              <a:buNone/>
              <a:defRPr sz="1400"/>
            </a:lvl8pPr>
            <a:lvl9pPr marL="3655565"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267766E3-0FD7-4D4A-929D-D63B92A85EE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8118821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60261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432373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22568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91002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144375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30444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9720309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998232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945017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4989767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717" y="960061"/>
            <a:ext cx="5602438"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4979" y="960061"/>
            <a:ext cx="5604311"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465CA1EF-DF7D-4D1C-8DCC-8F66889A3DB4}"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440524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844769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8436776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488790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11404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572022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2989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148579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028373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684729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8891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761" y="275167"/>
            <a:ext cx="1097448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8758" y="1534584"/>
            <a:ext cx="5387032"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8758" y="2175681"/>
            <a:ext cx="5387032"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465" y="1534584"/>
            <a:ext cx="5390779"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465" y="2175681"/>
            <a:ext cx="5390779"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de-DE">
                <a:solidFill>
                  <a:srgbClr val="000000"/>
                </a:solidFill>
              </a:rPr>
              <a:t>Page </a:t>
            </a:r>
            <a:fld id="{0B46E033-0BDA-4D99-8CDC-53012EC0C79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0238686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316841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736403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137031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381449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255866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94218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954976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218278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7" y="6202363"/>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en-US" altLang="zh-CN" smtClean="0"/>
              <a:t>Click to edit Master title style</a:t>
            </a:r>
            <a:endParaRPr lang="zh-CN" altLang="en-US"/>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en-US" altLang="zh-CN" smtClean="0"/>
              <a:t>Click to edit Master subtitle style</a:t>
            </a:r>
            <a:endParaRPr lang="zh-CN" altLang="en-US"/>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470126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023880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de-DE">
                <a:solidFill>
                  <a:srgbClr val="000000"/>
                </a:solidFill>
              </a:rPr>
              <a:t>Page </a:t>
            </a:r>
            <a:fld id="{94ED48DF-31FD-4330-B8E1-CB0B54EAB04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8790710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989814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558075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9512751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0346720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861932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069515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64030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4317178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892766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en-US" altLang="zh-CN" smtClean="0"/>
              <a:t>Click to edit Master title style</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r>
              <a:rPr lang="en-US" altLang="zh-CN" noProof="0" smtClean="0"/>
              <a:t>Click icon to add table</a:t>
            </a:r>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437789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solidFill>
                  <a:srgbClr val="000000"/>
                </a:solidFill>
              </a:rPr>
              <a:t>Page </a:t>
            </a:r>
            <a:fld id="{5D08E64B-DDE5-4790-8784-E8166E5B133F}"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31283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0"/>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1" y="6207129"/>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1" y="4094166"/>
            <a:ext cx="1797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40" y="6207130"/>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0" y="247654"/>
            <a:ext cx="1981528" cy="394894"/>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866" b="1" dirty="0">
                <a:solidFill>
                  <a:srgbClr val="666666"/>
                </a:solidFill>
                <a:latin typeface="FrutigerNext LT Regular" pitchFamily="34" charset="0"/>
                <a:ea typeface="ＭＳ Ｐゴシック" pitchFamily="34" charset="-128"/>
              </a:rPr>
              <a:t>Security Level:</a:t>
            </a:r>
            <a:r>
              <a:rPr lang="zh-CN" altLang="en-US" sz="1866"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6" y="1322389"/>
            <a:ext cx="2624666" cy="5018023"/>
          </a:xfrm>
          <a:prstGeom prst="rect">
            <a:avLst/>
          </a:prstGeom>
          <a:noFill/>
          <a:ln w="9525" algn="ctr">
            <a:noFill/>
            <a:miter lim="800000"/>
            <a:headEnd/>
            <a:tailEnd/>
          </a:ln>
          <a:effectLst/>
        </p:spPr>
        <p:txBody>
          <a:bodyPr lIns="106759" tIns="53381" rIns="106759" bIns="53381">
            <a:spAutoFit/>
          </a:bodyPr>
          <a:lstStyle/>
          <a:p>
            <a:pPr algn="r" defTabSz="1067904"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7904"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7904"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7904"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2" y="1392241"/>
            <a:ext cx="7071782" cy="1666875"/>
          </a:xfrm>
        </p:spPr>
        <p:txBody>
          <a:bodyPr/>
          <a:lstStyle>
            <a:lvl1pPr>
              <a:defRPr sz="5731"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0" y="3182944"/>
            <a:ext cx="7073900" cy="865187"/>
          </a:xfrm>
        </p:spPr>
        <p:txBody>
          <a:bodyPr lIns="80090" tIns="40046" rIns="80090" bIns="40046"/>
          <a:lstStyle>
            <a:lvl1pPr marL="0" indent="0">
              <a:buFont typeface="Wingdings" pitchFamily="2" charset="2"/>
              <a:buNone/>
              <a:defRPr sz="3732">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78"/>
            <a:ext cx="2844800" cy="474663"/>
          </a:xfrm>
          <a:prstGeom prst="rect">
            <a:avLst/>
          </a:prstGeom>
        </p:spPr>
        <p:txBody>
          <a:bodyPr lIns="80090" tIns="40046" rIns="80090" bIns="40046"/>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2019/9/2</a:t>
            </a:fld>
            <a:endParaRPr lang="en-US" altLang="zh-CN">
              <a:solidFill>
                <a:srgbClr val="000000"/>
              </a:solidFill>
              <a:ea typeface="宋体" charset="-122"/>
            </a:endParaRPr>
          </a:p>
        </p:txBody>
      </p:sp>
    </p:spTree>
    <p:extLst>
      <p:ext uri="{BB962C8B-B14F-4D97-AF65-F5344CB8AC3E}">
        <p14:creationId xmlns:p14="http://schemas.microsoft.com/office/powerpoint/2010/main" val="282168383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8777875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6475137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79"/>
            <a:ext cx="10572750"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17063395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9177816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1"/>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3" y="1641475"/>
            <a:ext cx="51858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3" y="3814767"/>
            <a:ext cx="51858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46025872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50" y="44827"/>
            <a:ext cx="10327410"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2" y="1641662"/>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2" y="3805805"/>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2762975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574527" y="6524631"/>
            <a:ext cx="442798" cy="119063"/>
          </a:xfrm>
          <a:prstGeom prst="rect">
            <a:avLst/>
          </a:prstGeom>
        </p:spPr>
        <p:txBody>
          <a:bodyPr lIns="121935" tIns="60968" rIns="121935" bIns="60968"/>
          <a:lstStyle>
            <a:lvl1pPr>
              <a:defRPr/>
            </a:lvl1pPr>
          </a:lstStyle>
          <a:p>
            <a:pPr>
              <a:defRPr/>
            </a:pPr>
            <a:r>
              <a:rPr lang="de-DE" altLang="zh-CN">
                <a:solidFill>
                  <a:srgbClr val="000000"/>
                </a:solidFill>
                <a:ea typeface="宋体" charset="-122"/>
              </a:rPr>
              <a:t>Page </a:t>
            </a:r>
            <a:fld id="{219D6D50-0EA5-4982-9F63-E295A7344DF1}" type="slidenum">
              <a:rPr lang="de-DE" altLang="zh-CN">
                <a:solidFill>
                  <a:srgbClr val="000000"/>
                </a:solidFill>
                <a:ea typeface="宋体" charset="-122"/>
              </a:rPr>
              <a:pPr>
                <a:defRPr/>
              </a:pPr>
              <a:t>‹#›</a:t>
            </a:fld>
            <a:endParaRPr lang="en-GB" altLang="zh-CN">
              <a:solidFill>
                <a:srgbClr val="000000"/>
              </a:solidFill>
              <a:ea typeface="宋体" charset="-122"/>
            </a:endParaRPr>
          </a:p>
        </p:txBody>
      </p:sp>
    </p:spTree>
    <p:extLst>
      <p:ext uri="{BB962C8B-B14F-4D97-AF65-F5344CB8AC3E}">
        <p14:creationId xmlns:p14="http://schemas.microsoft.com/office/powerpoint/2010/main" val="295648416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481503" y="6489740"/>
            <a:ext cx="2796116" cy="455613"/>
          </a:xfrm>
          <a:prstGeom prst="rect">
            <a:avLst/>
          </a:prstGeom>
        </p:spPr>
        <p:txBody>
          <a:bodyPr/>
          <a:lstStyle>
            <a:lvl1pPr>
              <a:defRPr/>
            </a:lvl1pPr>
          </a:lstStyle>
          <a:p>
            <a:pPr>
              <a:buClr>
                <a:srgbClr val="CC9900"/>
              </a:buClr>
              <a:buFont typeface="Wingdings" pitchFamily="2" charset="2"/>
              <a:buChar char="n"/>
            </a:pPr>
            <a:r>
              <a:rPr lang="de-DE" b="1">
                <a:solidFill>
                  <a:srgbClr val="000000"/>
                </a:solidFill>
                <a:latin typeface="Arial" charset="0"/>
              </a:rPr>
              <a:t>Page </a:t>
            </a:r>
            <a:fld id="{D0C2A94E-46DC-45B5-91FC-64F52099060D}" type="slidenum">
              <a:rPr lang="de-DE" b="1">
                <a:solidFill>
                  <a:srgbClr val="000000"/>
                </a:solidFill>
                <a:latin typeface="Arial" charset="0"/>
              </a:rPr>
              <a:pPr>
                <a:buClr>
                  <a:srgbClr val="CC9900"/>
                </a:buClr>
                <a:buFont typeface="Wingdings" pitchFamily="2" charset="2"/>
                <a:buChar char="n"/>
              </a:pPr>
              <a:t>‹#›</a:t>
            </a:fld>
            <a:endParaRPr lang="en-GB" b="1">
              <a:solidFill>
                <a:srgbClr val="000000"/>
              </a:solidFill>
              <a:latin typeface="Arial" charset="0"/>
            </a:endParaRPr>
          </a:p>
        </p:txBody>
      </p:sp>
    </p:spTree>
    <p:extLst>
      <p:ext uri="{BB962C8B-B14F-4D97-AF65-F5344CB8AC3E}">
        <p14:creationId xmlns:p14="http://schemas.microsoft.com/office/powerpoint/2010/main" val="39093338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454" y="165100"/>
            <a:ext cx="11157095" cy="888186"/>
          </a:xfrm>
        </p:spPr>
        <p:txBody>
          <a:bodyPr>
            <a:no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454" y="1269263"/>
            <a:ext cx="11157095" cy="5031593"/>
          </a:xfr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lumMod val="85000"/>
                  </a:schemeClr>
                </a:solidFill>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4566915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8767" y="273656"/>
            <a:ext cx="4012177" cy="1161143"/>
          </a:xfrm>
        </p:spPr>
        <p:txBody>
          <a:bodyPr anchor="b"/>
          <a:lstStyle>
            <a:lvl1pPr algn="l">
              <a:defRPr sz="199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037" y="273656"/>
            <a:ext cx="6816206" cy="585258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8767" y="1434798"/>
            <a:ext cx="4012177" cy="4691440"/>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BC220F17-D33A-461D-82A0-349A3FE6B97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598695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9"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589993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4" y="6356375"/>
            <a:ext cx="2743200" cy="365124"/>
          </a:xfrm>
          <a:prstGeom prst="rect">
            <a:avLst/>
          </a:prstGeom>
        </p:spPr>
        <p:txBody>
          <a:bodyPr lIns="96780" tIns="48390" rIns="96780" bIns="48390"/>
          <a:lstStyle/>
          <a:p>
            <a:pPr defTabSz="1218752"/>
            <a:fld id="{2C25970E-9BA8-4DEB-850E-5E1B66C68F9B}" type="datetime1">
              <a:rPr lang="zh-CN" altLang="en-US" sz="2399" smtClean="0">
                <a:solidFill>
                  <a:prstClr val="black"/>
                </a:solidFill>
              </a:rPr>
              <a:pPr defTabSz="1218752"/>
              <a:t>2019/9/2</a:t>
            </a:fld>
            <a:endParaRPr lang="zh-CN" altLang="en-US" sz="2399">
              <a:solidFill>
                <a:prstClr val="black"/>
              </a:solidFill>
            </a:endParaRPr>
          </a:p>
        </p:txBody>
      </p:sp>
      <p:sp>
        <p:nvSpPr>
          <p:cNvPr id="3" name="页脚占位符 2"/>
          <p:cNvSpPr>
            <a:spLocks noGrp="1"/>
          </p:cNvSpPr>
          <p:nvPr>
            <p:ph type="ftr" sz="quarter" idx="11"/>
          </p:nvPr>
        </p:nvSpPr>
        <p:spPr>
          <a:xfrm>
            <a:off x="4038606" y="6356375"/>
            <a:ext cx="4114800" cy="365124"/>
          </a:xfrm>
          <a:prstGeom prst="rect">
            <a:avLst/>
          </a:prstGeom>
        </p:spPr>
        <p:txBody>
          <a:bodyPr lIns="96780" tIns="48390" rIns="96780" bIns="48390"/>
          <a:lstStyle/>
          <a:p>
            <a:pPr defTabSz="1218752"/>
            <a:endParaRPr lang="zh-CN" altLang="en-US" sz="2399">
              <a:solidFill>
                <a:prstClr val="black"/>
              </a:solidFill>
            </a:endParaRPr>
          </a:p>
        </p:txBody>
      </p:sp>
      <p:sp>
        <p:nvSpPr>
          <p:cNvPr id="4" name="灯片编号占位符 3"/>
          <p:cNvSpPr>
            <a:spLocks noGrp="1"/>
          </p:cNvSpPr>
          <p:nvPr>
            <p:ph type="sldNum" sz="quarter" idx="12"/>
          </p:nvPr>
        </p:nvSpPr>
        <p:spPr>
          <a:xfrm>
            <a:off x="9421166" y="6476820"/>
            <a:ext cx="2743200" cy="365124"/>
          </a:xfrm>
          <a:prstGeom prst="rect">
            <a:avLst/>
          </a:prstGeom>
        </p:spPr>
        <p:txBody>
          <a:bodyPr lIns="96780" tIns="48390" rIns="96780" bIns="48390"/>
          <a:lstStyle>
            <a:lvl1pPr algn="r">
              <a:defRPr sz="1200">
                <a:solidFill>
                  <a:schemeClr val="bg1"/>
                </a:solidFill>
              </a:defRPr>
            </a:lvl1pPr>
          </a:lstStyle>
          <a:p>
            <a:pPr defTabSz="1218752"/>
            <a:fld id="{0BFCD49D-BA11-4D96-A8F8-1F1CE49263F4}" type="slidenum">
              <a:rPr lang="zh-CN" altLang="en-US" smtClean="0">
                <a:solidFill>
                  <a:prstClr val="white"/>
                </a:solidFill>
              </a:rPr>
              <a:pPr defTabSz="1218752"/>
              <a:t>‹#›</a:t>
            </a:fld>
            <a:endParaRPr lang="zh-CN" altLang="en-US" dirty="0">
              <a:solidFill>
                <a:prstClr val="white"/>
              </a:solidFill>
            </a:endParaRPr>
          </a:p>
        </p:txBody>
      </p:sp>
    </p:spTree>
    <p:extLst>
      <p:ext uri="{BB962C8B-B14F-4D97-AF65-F5344CB8AC3E}">
        <p14:creationId xmlns:p14="http://schemas.microsoft.com/office/powerpoint/2010/main" val="3332841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71682" y="6402055"/>
            <a:ext cx="547722" cy="365128"/>
          </a:xfrm>
          <a:prstGeom prst="rect">
            <a:avLst/>
          </a:prstGeom>
        </p:spPr>
        <p:txBody>
          <a:bodyPr lIns="121936" tIns="60969" rIns="121936" bIns="60969"/>
          <a:lstStyle>
            <a:lvl1pPr algn="r">
              <a:defRPr sz="1199">
                <a:solidFill>
                  <a:schemeClr val="bg1"/>
                </a:solidFill>
                <a:latin typeface="Arial" pitchFamily="34" charset="0"/>
                <a:cs typeface="Arial" pitchFamily="34" charset="0"/>
              </a:defRPr>
            </a:lvl1pPr>
          </a:lstStyle>
          <a:p>
            <a:fld id="{B66E89CB-E1C5-45A5-8A7D-2E9AA17B8DB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095678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1683" y="6394456"/>
            <a:ext cx="437921" cy="365128"/>
          </a:xfrm>
          <a:prstGeom prst="rect">
            <a:avLst/>
          </a:prstGeom>
        </p:spPr>
        <p:txBody>
          <a:bodyPr lIns="121960" tIns="60981" rIns="121960" bIns="60981"/>
          <a:lstStyle>
            <a:lvl1pPr algn="r">
              <a:defRPr sz="1200">
                <a:solidFill>
                  <a:srgbClr val="FFFFFF"/>
                </a:solidFill>
                <a:latin typeface="Arial" pitchFamily="34" charset="0"/>
                <a:cs typeface="Arial" pitchFamily="34" charset="0"/>
              </a:defRPr>
            </a:lvl1pPr>
          </a:lstStyle>
          <a:p>
            <a:fld id="{71D02402-B0FD-EE4C-8D94-C45B37E3D575}" type="slidenum">
              <a:rPr lang="en-US" smtClean="0"/>
              <a:pPr/>
              <a:t>‹#›</a:t>
            </a:fld>
            <a:endParaRPr lang="en-US"/>
          </a:p>
        </p:txBody>
      </p:sp>
      <p:sp>
        <p:nvSpPr>
          <p:cNvPr id="7" name="Title 1"/>
          <p:cNvSpPr>
            <a:spLocks noGrp="1"/>
          </p:cNvSpPr>
          <p:nvPr>
            <p:ph type="title"/>
          </p:nvPr>
        </p:nvSpPr>
        <p:spPr>
          <a:xfrm>
            <a:off x="609601" y="275171"/>
            <a:ext cx="10972800" cy="743507"/>
          </a:xfrm>
          <a:prstGeom prst="rect">
            <a:avLst/>
          </a:prstGeom>
        </p:spPr>
        <p:txBody>
          <a:bodyPr lIns="121978" tIns="60989" rIns="121978" bIns="60989"/>
          <a:lstStyle>
            <a:lvl1pPr algn="l">
              <a:defRPr sz="3197">
                <a:solidFill>
                  <a:schemeClr val="bg1"/>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11459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a:off x="3" y="0"/>
            <a:ext cx="12191999" cy="6858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7" name="矩形 6"/>
          <p:cNvSpPr/>
          <p:nvPr userDrawn="1"/>
        </p:nvSpPr>
        <p:spPr>
          <a:xfrm>
            <a:off x="-1032933" y="2777068"/>
            <a:ext cx="626533"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9" name="矩形 8"/>
          <p:cNvSpPr/>
          <p:nvPr userDrawn="1"/>
        </p:nvSpPr>
        <p:spPr>
          <a:xfrm>
            <a:off x="-1032933" y="3644900"/>
            <a:ext cx="626533" cy="609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0" name="矩形 9"/>
          <p:cNvSpPr/>
          <p:nvPr userDrawn="1"/>
        </p:nvSpPr>
        <p:spPr>
          <a:xfrm>
            <a:off x="-1032933" y="5380569"/>
            <a:ext cx="626533" cy="609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1" name="矩形 10"/>
          <p:cNvSpPr/>
          <p:nvPr userDrawn="1"/>
        </p:nvSpPr>
        <p:spPr>
          <a:xfrm>
            <a:off x="-1032933" y="6248401"/>
            <a:ext cx="626533"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2" name="矩形 11"/>
          <p:cNvSpPr/>
          <p:nvPr userDrawn="1"/>
        </p:nvSpPr>
        <p:spPr>
          <a:xfrm>
            <a:off x="-1032933" y="4512733"/>
            <a:ext cx="626533" cy="60960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pic>
        <p:nvPicPr>
          <p:cNvPr id="13" name="Picture 4" descr="W:\品执服务客户\华为\设计+制作\2018\3月\MPLS 2018物料-邵永振-蔡\文件\link\华为标志元素-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1730" y="6463556"/>
            <a:ext cx="1119380" cy="26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1" descr="Vodafone-logo"/>
          <p:cNvPicPr>
            <a:picLocks noChangeAspect="1" noChangeArrowheads="1"/>
          </p:cNvPicPr>
          <p:nvPr userDrawn="1"/>
        </p:nvPicPr>
        <p:blipFill>
          <a:blip r:embed="rId3" cstate="print"/>
          <a:srcRect/>
          <a:stretch>
            <a:fillRect/>
          </a:stretch>
        </p:blipFill>
        <p:spPr bwMode="auto">
          <a:xfrm>
            <a:off x="10063412" y="6387224"/>
            <a:ext cx="583828" cy="416212"/>
          </a:xfrm>
          <a:prstGeom prst="rect">
            <a:avLst/>
          </a:prstGeom>
          <a:noFill/>
        </p:spPr>
      </p:pic>
    </p:spTree>
    <p:extLst>
      <p:ext uri="{BB962C8B-B14F-4D97-AF65-F5344CB8AC3E}">
        <p14:creationId xmlns:p14="http://schemas.microsoft.com/office/powerpoint/2010/main" val="10204076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895806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2776" y="1154489"/>
            <a:ext cx="9990713" cy="778875"/>
          </a:xfrm>
          <a:prstGeom prst="rect">
            <a:avLst/>
          </a:prstGeom>
        </p:spPr>
        <p:txBody>
          <a:bodyPr>
            <a:norm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baseline="0">
                <a:solidFill>
                  <a:schemeClr val="bg1"/>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2776" y="2133157"/>
            <a:ext cx="9990713" cy="4096642"/>
          </a:xfrm>
          <a:prstGeom prst="rect">
            <a:avLst/>
          </a:prstGeo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solidFill>
                <a:latin typeface="+mn-lt"/>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4085358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7"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spTree>
    <p:extLst>
      <p:ext uri="{BB962C8B-B14F-4D97-AF65-F5344CB8AC3E}">
        <p14:creationId xmlns:p14="http://schemas.microsoft.com/office/powerpoint/2010/main" val="9640244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2464" y="1562229"/>
            <a:ext cx="8674584" cy="1197267"/>
          </a:xfrm>
          <a:prstGeom prst="rect">
            <a:avLst/>
          </a:prstGeom>
        </p:spPr>
        <p:txBody>
          <a:bodyPr/>
          <a:lstStyle>
            <a:lvl1pPr>
              <a:defRPr sz="3385">
                <a:solidFill>
                  <a:schemeClr val="bg1"/>
                </a:solidFill>
                <a:latin typeface="Akkurat Pro" pitchFamily="34" charset="0"/>
                <a:ea typeface="+mj-ea"/>
                <a:cs typeface="Arial" panose="020B0604020202020204" pitchFamily="34" charset="0"/>
              </a:defRPr>
            </a:lvl1pPr>
          </a:lstStyle>
          <a:p>
            <a:r>
              <a:rPr lang="en-US" altLang="zh-CN" dirty="0" smtClean="0"/>
              <a:t>Headline in </a:t>
            </a:r>
            <a:r>
              <a:rPr lang="en-US" altLang="zh-CN" dirty="0" err="1" smtClean="0"/>
              <a:t>Akkurat</a:t>
            </a:r>
            <a:r>
              <a:rPr lang="en-US" altLang="zh-CN" dirty="0" smtClean="0"/>
              <a:t> Pro Regular 32 point</a:t>
            </a:r>
            <a:endParaRPr lang="zh-CN" altLang="en-US" dirty="0"/>
          </a:p>
        </p:txBody>
      </p:sp>
      <p:sp>
        <p:nvSpPr>
          <p:cNvPr id="8" name="副标题 2"/>
          <p:cNvSpPr>
            <a:spLocks noGrp="1"/>
          </p:cNvSpPr>
          <p:nvPr>
            <p:ph type="subTitle" idx="11" hasCustomPrompt="1"/>
          </p:nvPr>
        </p:nvSpPr>
        <p:spPr>
          <a:xfrm>
            <a:off x="582462" y="2759496"/>
            <a:ext cx="5224747" cy="737683"/>
          </a:xfrm>
          <a:prstGeom prst="rect">
            <a:avLst/>
          </a:prstGeom>
        </p:spPr>
        <p:txBody>
          <a:bodyPr/>
          <a:lstStyle>
            <a:lvl1pPr marL="281046" marR="0" indent="-281046" algn="l" defTabSz="749302" rtl="0" eaLnBrk="1" fontAlgn="base" latinLnBrk="0" hangingPunct="1">
              <a:lnSpc>
                <a:spcPct val="100000"/>
              </a:lnSpc>
              <a:spcBef>
                <a:spcPct val="20000"/>
              </a:spcBef>
              <a:spcAft>
                <a:spcPct val="0"/>
              </a:spcAft>
              <a:buClr>
                <a:srgbClr val="990000"/>
              </a:buClr>
              <a:buSzTx/>
              <a:buFontTx/>
              <a:buNone/>
              <a:tabLst/>
              <a:defRPr sz="1904" baseline="0">
                <a:solidFill>
                  <a:schemeClr val="bg1"/>
                </a:solidFill>
                <a:latin typeface="Akkurat Pro" pitchFamily="34" charset="0"/>
              </a:defRPr>
            </a:lvl1pPr>
            <a:lvl2pPr marL="374727" indent="0" algn="ctr">
              <a:buNone/>
              <a:defRPr>
                <a:solidFill>
                  <a:schemeClr val="tx1">
                    <a:tint val="75000"/>
                  </a:schemeClr>
                </a:solidFill>
              </a:defRPr>
            </a:lvl2pPr>
            <a:lvl3pPr marL="749453" indent="0" algn="ctr">
              <a:buNone/>
              <a:defRPr>
                <a:solidFill>
                  <a:schemeClr val="tx1">
                    <a:tint val="75000"/>
                  </a:schemeClr>
                </a:solidFill>
              </a:defRPr>
            </a:lvl3pPr>
            <a:lvl4pPr marL="1124180" indent="0" algn="ctr">
              <a:buNone/>
              <a:defRPr>
                <a:solidFill>
                  <a:schemeClr val="tx1">
                    <a:tint val="75000"/>
                  </a:schemeClr>
                </a:solidFill>
              </a:defRPr>
            </a:lvl4pPr>
            <a:lvl5pPr marL="1498905" indent="0" algn="ctr">
              <a:buNone/>
              <a:defRPr>
                <a:solidFill>
                  <a:schemeClr val="tx1">
                    <a:tint val="75000"/>
                  </a:schemeClr>
                </a:solidFill>
              </a:defRPr>
            </a:lvl5pPr>
            <a:lvl6pPr marL="1873633" indent="0" algn="ctr">
              <a:buNone/>
              <a:defRPr>
                <a:solidFill>
                  <a:schemeClr val="tx1">
                    <a:tint val="75000"/>
                  </a:schemeClr>
                </a:solidFill>
              </a:defRPr>
            </a:lvl6pPr>
            <a:lvl7pPr marL="2248359" indent="0" algn="ctr">
              <a:buNone/>
              <a:defRPr>
                <a:solidFill>
                  <a:schemeClr val="tx1">
                    <a:tint val="75000"/>
                  </a:schemeClr>
                </a:solidFill>
              </a:defRPr>
            </a:lvl7pPr>
            <a:lvl8pPr marL="2623085" indent="0" algn="ctr">
              <a:buNone/>
              <a:defRPr>
                <a:solidFill>
                  <a:schemeClr val="tx1">
                    <a:tint val="75000"/>
                  </a:schemeClr>
                </a:solidFill>
              </a:defRPr>
            </a:lvl8pPr>
            <a:lvl9pPr marL="2997812" indent="0" algn="ctr">
              <a:buNone/>
              <a:defRPr>
                <a:solidFill>
                  <a:schemeClr val="tx1">
                    <a:tint val="75000"/>
                  </a:schemeClr>
                </a:solidFill>
              </a:defRPr>
            </a:lvl9pPr>
          </a:lstStyle>
          <a:p>
            <a:pPr marL="281046" marR="0" lvl="0" indent="-281046" algn="l" defTabSz="749302" rtl="0" eaLnBrk="1" fontAlgn="base" latinLnBrk="0" hangingPunct="1">
              <a:lnSpc>
                <a:spcPct val="100000"/>
              </a:lnSpc>
              <a:spcBef>
                <a:spcPct val="20000"/>
              </a:spcBef>
              <a:spcAft>
                <a:spcPct val="0"/>
              </a:spcAft>
              <a:buClr>
                <a:srgbClr val="990000"/>
              </a:buClr>
              <a:buSzTx/>
              <a:buFontTx/>
              <a:buNone/>
              <a:tabLst/>
              <a:defRPr/>
            </a:pPr>
            <a:r>
              <a:rPr lang="en-US" altLang="zh-CN" dirty="0" smtClean="0"/>
              <a:t>Headline in </a:t>
            </a:r>
            <a:r>
              <a:rPr lang="en-US" altLang="zh-CN" dirty="0" err="1" smtClean="0"/>
              <a:t>Akkurat</a:t>
            </a:r>
            <a:r>
              <a:rPr lang="en-US" altLang="zh-CN" dirty="0" smtClean="0"/>
              <a:t> Pro Regular 18 point</a:t>
            </a:r>
            <a:endParaRPr lang="zh-CN" altLang="en-US" dirty="0" smtClean="0"/>
          </a:p>
        </p:txBody>
      </p:sp>
    </p:spTree>
    <p:extLst>
      <p:ext uri="{BB962C8B-B14F-4D97-AF65-F5344CB8AC3E}">
        <p14:creationId xmlns:p14="http://schemas.microsoft.com/office/powerpoint/2010/main" val="41240719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5"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p:cNvPicPr>
          <p:nvPr userDrawn="1"/>
        </p:nvPicPr>
        <p:blipFill rotWithShape="1">
          <a:blip r:embed="rId3" cstate="print">
            <a:extLst>
              <a:ext uri="{28A0092B-C50C-407E-A947-70E740481C1C}">
                <a14:useLocalDpi xmlns:a14="http://schemas.microsoft.com/office/drawing/2010/main"/>
              </a:ext>
            </a:extLst>
          </a:blip>
          <a:srcRect l="76963"/>
          <a:stretch/>
        </p:blipFill>
        <p:spPr>
          <a:xfrm>
            <a:off x="11025219" y="453305"/>
            <a:ext cx="875297" cy="386019"/>
          </a:xfrm>
          <a:prstGeom prst="rect">
            <a:avLst/>
          </a:prstGeom>
        </p:spPr>
      </p:pic>
    </p:spTree>
    <p:extLst>
      <p:ext uri="{BB962C8B-B14F-4D97-AF65-F5344CB8AC3E}">
        <p14:creationId xmlns:p14="http://schemas.microsoft.com/office/powerpoint/2010/main" val="19753766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74" y="4800298"/>
            <a:ext cx="7314451" cy="566964"/>
          </a:xfrm>
        </p:spPr>
        <p:txBody>
          <a:bodyPr anchor="b"/>
          <a:lstStyle>
            <a:lvl1pPr algn="l">
              <a:defRPr sz="199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074" y="612371"/>
            <a:ext cx="7314451" cy="4115405"/>
          </a:xfrm>
        </p:spPr>
        <p:txBody>
          <a:bodyPr/>
          <a:lstStyle>
            <a:lvl1pPr marL="0" indent="0">
              <a:buNone/>
              <a:defRPr sz="3199"/>
            </a:lvl1pPr>
            <a:lvl2pPr marL="456945" indent="0">
              <a:buNone/>
              <a:defRPr sz="2799"/>
            </a:lvl2pPr>
            <a:lvl3pPr marL="913893" indent="0">
              <a:buNone/>
              <a:defRPr sz="2399"/>
            </a:lvl3pPr>
            <a:lvl4pPr marL="1370837" indent="0">
              <a:buNone/>
              <a:defRPr sz="1999"/>
            </a:lvl4pPr>
            <a:lvl5pPr marL="1827783" indent="0">
              <a:buNone/>
              <a:defRPr sz="1999"/>
            </a:lvl5pPr>
            <a:lvl6pPr marL="2284727" indent="0">
              <a:buNone/>
              <a:defRPr sz="1999"/>
            </a:lvl6pPr>
            <a:lvl7pPr marL="2741672" indent="0">
              <a:buNone/>
              <a:defRPr sz="1999"/>
            </a:lvl7pPr>
            <a:lvl8pPr marL="3198620" indent="0">
              <a:buNone/>
              <a:defRPr sz="1999"/>
            </a:lvl8pPr>
            <a:lvl9pPr marL="3655565" indent="0">
              <a:buNone/>
              <a:defRPr sz="1999"/>
            </a:lvl9pPr>
          </a:lstStyle>
          <a:p>
            <a:endParaRPr lang="zh-CN" altLang="en-US"/>
          </a:p>
        </p:txBody>
      </p:sp>
      <p:sp>
        <p:nvSpPr>
          <p:cNvPr id="4" name="文本占位符 3"/>
          <p:cNvSpPr>
            <a:spLocks noGrp="1"/>
          </p:cNvSpPr>
          <p:nvPr>
            <p:ph type="body" sz="half" idx="2"/>
          </p:nvPr>
        </p:nvSpPr>
        <p:spPr>
          <a:xfrm>
            <a:off x="2390074" y="5367263"/>
            <a:ext cx="7314451" cy="804333"/>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931D43F8-02F7-4541-ABD1-A9EA638B55A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995469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5277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552309" y="554884"/>
            <a:ext cx="11087388" cy="461558"/>
          </a:xfrm>
          <a:prstGeom prst="rect">
            <a:avLst/>
          </a:prstGeom>
        </p:spPr>
        <p:txBody>
          <a:bodyPr>
            <a:noAutofit/>
          </a:bodyPr>
          <a:lstStyle>
            <a:lvl1pPr algn="l">
              <a:defRPr sz="3197" b="1" baseline="0">
                <a:latin typeface="Akkurat Pro" panose="020B0504020101020102"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2622920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extLst mod="1">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59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848831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919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1485" y="6489701"/>
            <a:ext cx="2796116" cy="455613"/>
          </a:xfrm>
          <a:prstGeom prst="rect">
            <a:avLst/>
          </a:prstGeom>
        </p:spPr>
        <p:txBody>
          <a:bodyPr/>
          <a:lstStyle>
            <a:lvl1pPr>
              <a:defRPr/>
            </a:lvl1pPr>
          </a:lstStyle>
          <a:p>
            <a:r>
              <a:rPr lang="de-DE" sz="1400">
                <a:solidFill>
                  <a:prstClr val="white"/>
                </a:solidFill>
                <a:latin typeface="FrutigerNext LT Regular" pitchFamily="34" charset="0"/>
                <a:ea typeface="MS PGothic" pitchFamily="34" charset="-128"/>
              </a:rPr>
              <a:t>Page </a:t>
            </a:r>
            <a:fld id="{3CE561F0-2977-4576-8623-B146B678F304}" type="slidenum">
              <a:rPr lang="de-DE" sz="1400">
                <a:solidFill>
                  <a:prstClr val="white"/>
                </a:solidFill>
                <a:latin typeface="FrutigerNext LT Regular" pitchFamily="34" charset="0"/>
                <a:ea typeface="MS PGothic" pitchFamily="34" charset="-128"/>
              </a:rPr>
              <a:pPr/>
              <a:t>‹#›</a:t>
            </a:fld>
            <a:endParaRPr lang="en-GB" sz="1400">
              <a:solidFill>
                <a:prstClr val="white"/>
              </a:solidFill>
              <a:latin typeface="FrutigerNext LT Regular" pitchFamily="34" charset="0"/>
              <a:ea typeface="MS PGothic" pitchFamily="34" charset="-128"/>
            </a:endParaRPr>
          </a:p>
        </p:txBody>
      </p:sp>
    </p:spTree>
    <p:extLst>
      <p:ext uri="{BB962C8B-B14F-4D97-AF65-F5344CB8AC3E}">
        <p14:creationId xmlns:p14="http://schemas.microsoft.com/office/powerpoint/2010/main" val="16814355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sz="1400">
                <a:solidFill>
                  <a:srgbClr val="000000"/>
                </a:solidFill>
                <a:latin typeface="FrutigerNext LT Regular" pitchFamily="34" charset="0"/>
                <a:ea typeface="MS PGothic" pitchFamily="34" charset="-128"/>
              </a:rPr>
              <a:t>Page </a:t>
            </a:r>
            <a:fld id="{A70CA1F2-F6CD-4253-81B2-4B69D22B0868}" type="slidenum">
              <a:rPr lang="de-DE" altLang="zh-CN" sz="1400">
                <a:solidFill>
                  <a:srgbClr val="000000"/>
                </a:solidFill>
                <a:latin typeface="FrutigerNext LT Regular" pitchFamily="34" charset="0"/>
                <a:ea typeface="MS PGothic" pitchFamily="34" charset="-128"/>
              </a:rPr>
              <a:pPr>
                <a:defRPr/>
              </a:pPr>
              <a:t>‹#›</a:t>
            </a:fld>
            <a:endParaRPr lang="en-GB" altLang="zh-CN" sz="140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0054238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8" y="6202363"/>
            <a:ext cx="1519045"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pitchFamily="34" charset="0"/>
                <a:ea typeface="MS PGothic" pitchFamily="34" charset="-128"/>
                <a:sym typeface="Arial" pitchFamily="34" charset="0"/>
              </a:rPr>
              <a:t>Huawei Confidential</a:t>
            </a:r>
            <a:endParaRPr lang="zh-CN" altLang="zh-CN" sz="1200" dirty="0">
              <a:solidFill>
                <a:srgbClr val="000000"/>
              </a:solidFill>
              <a:latin typeface="Arial" pitchFamily="34"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559325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18343066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51890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3451E6F8-9670-4CF3-81E4-46E825E30836}"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9416846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693507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8759829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51383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793445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810771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94430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724315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992046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865883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39223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4047" y="294823"/>
            <a:ext cx="2845236" cy="587677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717" y="294823"/>
            <a:ext cx="8361513" cy="587677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8CA0059C-33B6-4DE0-A318-1918A54376AB}"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305426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815063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23873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cstate="print"/>
          <a:srcRect/>
          <a:stretch>
            <a:fillRect/>
          </a:stretch>
        </p:blipFill>
        <p:spPr bwMode="auto">
          <a:xfrm>
            <a:off x="10011834" y="5589589"/>
            <a:ext cx="1018117" cy="763587"/>
          </a:xfrm>
          <a:prstGeom prst="rect">
            <a:avLst/>
          </a:prstGeom>
          <a:noFill/>
          <a:ln w="9525">
            <a:noFill/>
            <a:miter lim="800000"/>
            <a:headEnd/>
            <a:tailEnd/>
          </a:ln>
        </p:spPr>
      </p:pic>
      <p:pic>
        <p:nvPicPr>
          <p:cNvPr id="44042" name="Picture 10" descr="2"/>
          <p:cNvPicPr>
            <a:picLocks noChangeAspect="1" noChangeArrowheads="1"/>
          </p:cNvPicPr>
          <p:nvPr/>
        </p:nvPicPr>
        <p:blipFill>
          <a:blip r:embed="rId3" cstate="print"/>
          <a:srcRect/>
          <a:stretch>
            <a:fillRect/>
          </a:stretch>
        </p:blipFill>
        <p:spPr bwMode="auto">
          <a:xfrm>
            <a:off x="0" y="782638"/>
            <a:ext cx="12192000" cy="3810000"/>
          </a:xfrm>
          <a:prstGeom prst="rect">
            <a:avLst/>
          </a:prstGeom>
          <a:noFill/>
        </p:spPr>
      </p:pic>
      <p:sp>
        <p:nvSpPr>
          <p:cNvPr id="44047" name="Rectangle 15"/>
          <p:cNvSpPr>
            <a:spLocks noGrp="1" noChangeArrowheads="1"/>
          </p:cNvSpPr>
          <p:nvPr>
            <p:ph type="ctrTitle" sz="quarter"/>
          </p:nvPr>
        </p:nvSpPr>
        <p:spPr>
          <a:xfrm>
            <a:off x="848785" y="1392239"/>
            <a:ext cx="7071783"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85" y="3182939"/>
            <a:ext cx="7073900"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69951" y="6207125"/>
            <a:ext cx="2761242"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black"/>
                </a:solidFill>
                <a:latin typeface="FrutigerNext LT Bold" pitchFamily="20" charset="0"/>
                <a:ea typeface="MS PGothic" pitchFamily="34" charset="-128"/>
              </a:rPr>
              <a:t>HUAWEI TECHNOLOGIES CO., LTD.</a:t>
            </a:r>
            <a:endParaRPr lang="en-US" altLang="zh-CN" sz="2200">
              <a:solidFill>
                <a:prstClr val="black"/>
              </a:solidFill>
              <a:latin typeface="Arial" pitchFamily="34" charset="0"/>
              <a:ea typeface="MS PGothic" pitchFamily="34" charset="-128"/>
            </a:endParaRPr>
          </a:p>
        </p:txBody>
      </p:sp>
      <p:sp>
        <p:nvSpPr>
          <p:cNvPr id="44054" name="Text Box 22"/>
          <p:cNvSpPr txBox="1">
            <a:spLocks noChangeArrowheads="1"/>
          </p:cNvSpPr>
          <p:nvPr/>
        </p:nvSpPr>
        <p:spPr bwMode="auto">
          <a:xfrm>
            <a:off x="9632951" y="4094163"/>
            <a:ext cx="1345983"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white"/>
                </a:solidFill>
                <a:latin typeface="FrutigerNext LT Regular" pitchFamily="34" charset="0"/>
                <a:ea typeface="MS PGothic" pitchFamily="34" charset="-128"/>
              </a:rPr>
              <a:t>www.huawei.com</a:t>
            </a:r>
          </a:p>
        </p:txBody>
      </p:sp>
      <p:sp>
        <p:nvSpPr>
          <p:cNvPr id="44055" name="Rectangle 23"/>
          <p:cNvSpPr>
            <a:spLocks noChangeArrowheads="1"/>
          </p:cNvSpPr>
          <p:nvPr/>
        </p:nvSpPr>
        <p:spPr bwMode="auto">
          <a:xfrm>
            <a:off x="5312834" y="6207125"/>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200">
                <a:solidFill>
                  <a:prstClr val="black"/>
                </a:solidFill>
                <a:latin typeface="FrutigerNext LT Bold" pitchFamily="20" charset="0"/>
                <a:ea typeface="MS PGothic" pitchFamily="34" charset="-128"/>
              </a:rPr>
              <a:t>Huawei Confidential </a:t>
            </a:r>
          </a:p>
        </p:txBody>
      </p:sp>
      <p:sp>
        <p:nvSpPr>
          <p:cNvPr id="44057" name="Rectangle 25"/>
          <p:cNvSpPr>
            <a:spLocks noChangeArrowheads="1"/>
          </p:cNvSpPr>
          <p:nvPr/>
        </p:nvSpPr>
        <p:spPr bwMode="auto">
          <a:xfrm>
            <a:off x="9057217" y="247650"/>
            <a:ext cx="1484226" cy="296314"/>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400" b="1">
                <a:solidFill>
                  <a:srgbClr val="666666"/>
                </a:solidFill>
                <a:latin typeface="FrutigerNext LT Regular" pitchFamily="34" charset="0"/>
                <a:ea typeface="MS PGothic" pitchFamily="34" charset="-128"/>
              </a:rPr>
              <a:t>Security Level:</a:t>
            </a:r>
            <a:r>
              <a:rPr lang="zh-CN" altLang="en-US" sz="1400" b="1">
                <a:solidFill>
                  <a:srgbClr val="666666"/>
                </a:solidFill>
                <a:latin typeface="FrutigerNext LT Regular" pitchFamily="34" charset="0"/>
                <a:ea typeface="MS PGothic" pitchFamily="34" charset="-128"/>
              </a:rPr>
              <a:t> </a:t>
            </a:r>
          </a:p>
        </p:txBody>
      </p:sp>
      <p:sp>
        <p:nvSpPr>
          <p:cNvPr id="44058" name="Rectangle 26"/>
          <p:cNvSpPr>
            <a:spLocks noGrp="1" noChangeArrowheads="1"/>
          </p:cNvSpPr>
          <p:nvPr>
            <p:ph type="dt" sz="quarter" idx="2"/>
          </p:nvPr>
        </p:nvSpPr>
        <p:spPr>
          <a:xfrm>
            <a:off x="912284" y="282575"/>
            <a:ext cx="2844800" cy="474663"/>
          </a:xfrm>
          <a:prstGeom prst="rect">
            <a:avLst/>
          </a:prstGeom>
        </p:spPr>
        <p:txBody>
          <a:bodyPr lIns="80139" tIns="40069" rIns="80139" bIns="40069"/>
          <a:lstStyle>
            <a:lvl1pPr>
              <a:lnSpc>
                <a:spcPct val="100000"/>
              </a:lnSpc>
              <a:defRPr>
                <a:latin typeface="+mn-lt"/>
              </a:defRPr>
            </a:lvl1pPr>
          </a:lstStyle>
          <a:p>
            <a:fld id="{7AE73763-F1BA-4942-97F8-E1F9E0A13FEB}" type="datetime1">
              <a:rPr lang="zh-CN" altLang="en-US" sz="1400">
                <a:solidFill>
                  <a:prstClr val="white"/>
                </a:solidFill>
                <a:ea typeface="MS PGothic" pitchFamily="34" charset="-128"/>
              </a:rPr>
              <a:pPr/>
              <a:t>2019/9/2</a:t>
            </a:fld>
            <a:endParaRPr lang="en-US" altLang="zh-CN" sz="1400">
              <a:solidFill>
                <a:prstClr val="white"/>
              </a:solidFill>
              <a:ea typeface="MS PGothic" pitchFamily="34" charset="-128"/>
            </a:endParaRPr>
          </a:p>
        </p:txBody>
      </p:sp>
      <p:sp>
        <p:nvSpPr>
          <p:cNvPr id="44098" name="Text Box 66"/>
          <p:cNvSpPr txBox="1">
            <a:spLocks noChangeArrowheads="1"/>
          </p:cNvSpPr>
          <p:nvPr/>
        </p:nvSpPr>
        <p:spPr bwMode="auto">
          <a:xfrm>
            <a:off x="-2624667" y="1322388"/>
            <a:ext cx="2624667"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pPr>
            <a:r>
              <a:rPr lang="zh-CN" altLang="en-US" sz="1100">
                <a:solidFill>
                  <a:prstClr val="white"/>
                </a:solidFill>
                <a:latin typeface="Arial" pitchFamily="34" charset="0"/>
                <a:ea typeface="华文细黑" pitchFamily="2" charset="-122"/>
              </a:rPr>
              <a:t>英文标题</a:t>
            </a:r>
            <a:r>
              <a:rPr lang="en-US" altLang="zh-CN" sz="1100">
                <a:solidFill>
                  <a:prstClr val="white"/>
                </a:solidFill>
                <a:latin typeface="Arial" pitchFamily="34" charset="0"/>
                <a:ea typeface="华文细黑" pitchFamily="2" charset="-122"/>
              </a:rPr>
              <a:t>:40-47pt  </a:t>
            </a:r>
          </a:p>
          <a:p>
            <a:pPr algn="r" defTabSz="801688" eaLnBrk="0" hangingPunct="0">
              <a:lnSpc>
                <a:spcPct val="125000"/>
              </a:lnSpc>
            </a:pP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:26-30pt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内部使用字体 </a:t>
            </a:r>
            <a:r>
              <a:rPr lang="en-US" altLang="zh-CN" sz="1100">
                <a:solidFill>
                  <a:prstClr val="white"/>
                </a:solidFill>
                <a:latin typeface="Arial" pitchFamily="34" charset="0"/>
                <a:ea typeface="华文细黑" pitchFamily="2" charset="-122"/>
              </a:rPr>
              <a:t>:</a:t>
            </a:r>
          </a:p>
          <a:p>
            <a:pPr algn="r" defTabSz="801688" eaLnBrk="0" hangingPunct="0">
              <a:lnSpc>
                <a:spcPct val="125000"/>
              </a:lnSpc>
            </a:pPr>
            <a:r>
              <a:rPr lang="en-US" altLang="zh-CN" sz="1100">
                <a:solidFill>
                  <a:prstClr val="white"/>
                </a:solidFill>
                <a:latin typeface="Arial" pitchFamily="34" charset="0"/>
                <a:ea typeface="华文细黑" pitchFamily="2" charset="-122"/>
              </a:rPr>
              <a:t>FrutigerNext LT Medium</a:t>
            </a:r>
          </a:p>
          <a:p>
            <a:pPr algn="r" defTabSz="801688" eaLnBrk="0" hangingPunct="0">
              <a:lnSpc>
                <a:spcPct val="125000"/>
              </a:lnSpc>
            </a:pPr>
            <a:r>
              <a:rPr lang="zh-CN" altLang="en-US" sz="1100">
                <a:solidFill>
                  <a:prstClr val="white"/>
                </a:solidFill>
                <a:latin typeface="Arial" pitchFamily="34" charset="0"/>
                <a:ea typeface="华文细黑" pitchFamily="2" charset="-122"/>
              </a:rPr>
              <a:t>外部使用字体 </a:t>
            </a:r>
            <a:r>
              <a:rPr lang="en-US" altLang="zh-CN" sz="1100">
                <a:solidFill>
                  <a:prstClr val="white"/>
                </a:solidFill>
                <a:latin typeface="Arial" pitchFamily="34" charset="0"/>
                <a:ea typeface="华文细黑" pitchFamily="2" charset="-122"/>
              </a:rPr>
              <a:t>: Arial</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中文标题</a:t>
            </a:r>
            <a:r>
              <a:rPr lang="en-US" altLang="zh-CN" sz="1100">
                <a:solidFill>
                  <a:prstClr val="white"/>
                </a:solidFill>
                <a:latin typeface="Arial" pitchFamily="34" charset="0"/>
                <a:ea typeface="华文细黑" pitchFamily="2" charset="-122"/>
              </a:rPr>
              <a:t>:35-47pt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黑体</a:t>
            </a:r>
          </a:p>
          <a:p>
            <a:pPr algn="r" defTabSz="801688" eaLnBrk="0" hangingPunct="0">
              <a:lnSpc>
                <a:spcPct val="125000"/>
              </a:lnSpc>
            </a:pPr>
            <a:r>
              <a:rPr lang="en-US" altLang="zh-CN" sz="1100">
                <a:solidFill>
                  <a:prstClr val="white"/>
                </a:solidFill>
                <a:latin typeface="Arial" pitchFamily="34" charset="0"/>
                <a:ea typeface="华文细黑" pitchFamily="2" charset="-122"/>
              </a:rPr>
              <a:t>  </a:t>
            </a: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:24-28pt</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细黑体</a:t>
            </a: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spcBef>
                <a:spcPct val="50000"/>
              </a:spcBef>
            </a:pPr>
            <a:endParaRPr lang="zh-CN" altLang="en-US" sz="1100">
              <a:solidFill>
                <a:prstClr val="black"/>
              </a:solidFill>
              <a:latin typeface="Arial" pitchFamily="34" charset="0"/>
              <a:ea typeface="华文细黑" pitchFamily="2" charset="-122"/>
            </a:endParaRPr>
          </a:p>
        </p:txBody>
      </p:sp>
    </p:spTree>
    <p:extLst>
      <p:ext uri="{BB962C8B-B14F-4D97-AF65-F5344CB8AC3E}">
        <p14:creationId xmlns:p14="http://schemas.microsoft.com/office/powerpoint/2010/main" val="42053498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442616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4" y="1641484"/>
            <a:ext cx="5185833"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70965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Tree>
    <p:extLst>
      <p:ext uri="{BB962C8B-B14F-4D97-AF65-F5344CB8AC3E}">
        <p14:creationId xmlns:p14="http://schemas.microsoft.com/office/powerpoint/2010/main" val="22648936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48228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6" name="灯片编号占位符 5"/>
          <p:cNvSpPr txBox="1">
            <a:spLocks/>
          </p:cNvSpPr>
          <p:nvPr userDrawn="1"/>
        </p:nvSpPr>
        <p:spPr>
          <a:xfrm>
            <a:off x="8610601" y="6356362"/>
            <a:ext cx="2743200" cy="365125"/>
          </a:xfrm>
          <a:prstGeom prst="rect">
            <a:avLst/>
          </a:prstGeom>
        </p:spPr>
        <p:txBody>
          <a:bodyPr vert="horz" lIns="68577" tIns="34289" rIns="68577" bIns="34289" rtlCol="0" anchor="ctr"/>
          <a:lstStyle>
            <a:defPPr>
              <a:defRPr lang="zh-CN"/>
            </a:defPPr>
            <a:lvl1pPr algn="r" rtl="0" eaLnBrk="0" fontAlgn="base" hangingPunct="0">
              <a:spcBef>
                <a:spcPct val="0"/>
              </a:spcBef>
              <a:spcAft>
                <a:spcPct val="0"/>
              </a:spcAft>
              <a:defRPr sz="975" kern="1200">
                <a:solidFill>
                  <a:schemeClr val="tx1">
                    <a:tint val="75000"/>
                  </a:schemeClr>
                </a:solidFill>
                <a:latin typeface="Arial" panose="020B0604020202020204" pitchFamily="34" charset="0"/>
                <a:ea typeface="宋体" panose="02010600030101010101" pitchFamily="2" charset="-122"/>
                <a:cs typeface="+mn-cs"/>
              </a:defRPr>
            </a:lvl1pPr>
            <a:lvl2pPr marL="57462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9256"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723884"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298512"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873141"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447769"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022398"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597026"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766">
              <a:defRPr/>
            </a:pPr>
            <a:fld id="{00CF40B2-0C63-4C38-AEA6-8986BEA3C036}" type="slidenum">
              <a:rPr lang="zh-CN" altLang="en-US" sz="675" smtClean="0">
                <a:solidFill>
                  <a:prstClr val="black">
                    <a:tint val="75000"/>
                  </a:prstClr>
                </a:solidFill>
              </a:rPr>
              <a:pPr defTabSz="685766">
                <a:defRPr/>
              </a:pPr>
              <a:t>‹#›</a:t>
            </a:fld>
            <a:endParaRPr lang="zh-CN" altLang="en-US" sz="675" dirty="0">
              <a:solidFill>
                <a:prstClr val="black">
                  <a:tint val="75000"/>
                </a:prstClr>
              </a:solidFill>
            </a:endParaRPr>
          </a:p>
        </p:txBody>
      </p:sp>
    </p:spTree>
    <p:extLst>
      <p:ext uri="{BB962C8B-B14F-4D97-AF65-F5344CB8AC3E}">
        <p14:creationId xmlns:p14="http://schemas.microsoft.com/office/powerpoint/2010/main" val="843381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081" y="108217"/>
            <a:ext cx="11266200" cy="586055"/>
          </a:xfrm>
          <a:prstGeom prst="rect">
            <a:avLst/>
          </a:prstGeom>
          <a:noFill/>
          <a:ln w="9525" algn="ctr">
            <a:noFill/>
            <a:miter lim="800000"/>
            <a:headEnd/>
            <a:tailEnd/>
          </a:ln>
          <a:effectLst/>
        </p:spPr>
        <p:txBody>
          <a:bodyPr vert="horz" wrap="square" lIns="91412" tIns="45706" rIns="91412" bIns="45706" numCol="1" anchor="ctr" anchorCtr="0" compatLnSpc="1">
            <a:prstTxWarp prst="textNoShape">
              <a:avLst/>
            </a:prstTxWarp>
            <a:normAutofit/>
          </a:bodyPr>
          <a:lstStyle>
            <a:lvl1pPr marL="0" indent="0">
              <a:buFont typeface="Arial" pitchFamily="34" charset="0"/>
              <a:buNone/>
              <a:defRPr lang="zh-CN" altLang="en-US" sz="2700" b="0" dirty="0">
                <a:solidFill>
                  <a:srgbClr val="990000"/>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1283895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7"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9"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26424745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80"/>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4" y="1641480"/>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5"/>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759736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re. Texte et 2 contenus">
    <p:spTree>
      <p:nvGrpSpPr>
        <p:cNvPr id="1" name=""/>
        <p:cNvGrpSpPr/>
        <p:nvPr/>
      </p:nvGrpSpPr>
      <p:grpSpPr>
        <a:xfrm>
          <a:off x="0" y="0"/>
          <a:ext cx="0" cy="0"/>
          <a:chOff x="0" y="0"/>
          <a:chExt cx="0" cy="0"/>
        </a:xfrm>
      </p:grpSpPr>
      <p:sp>
        <p:nvSpPr>
          <p:cNvPr id="10"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1" name="Espace réservé du pied de page 49"/>
          <p:cNvSpPr>
            <a:spLocks noGrp="1"/>
          </p:cNvSpPr>
          <p:nvPr userDrawn="1">
            <p:ph type="ftr" sz="quarter" idx="4294967295"/>
          </p:nvPr>
        </p:nvSpPr>
        <p:spPr>
          <a:xfrm>
            <a:off x="5568885" y="6453337"/>
            <a:ext cx="5327649" cy="257175"/>
          </a:xfrm>
          <a:prstGeom prst="rect">
            <a:avLst/>
          </a:prstGeom>
        </p:spPr>
        <p:txBody>
          <a:bodyPr/>
          <a:lstStyle>
            <a:lvl1pPr algn="ctr">
              <a:defRPr sz="1200">
                <a:solidFill>
                  <a:schemeClr val="tx1"/>
                </a:solidFill>
              </a:defRPr>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2"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39678179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2"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3"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defRPr sz="1200"/>
            </a:lvl1pPr>
          </a:lstStyle>
          <a:p>
            <a:pPr algn="ct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4"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8094152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53337"/>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0"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410340060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1689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0793290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98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6019721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06875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07556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49909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210531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243257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680454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62126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6511058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7089616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96413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409414312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4050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204082723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42643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790025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585042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74568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766983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295203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30134271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512701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9/2/2019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3360730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59127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1" y="430215"/>
            <a:ext cx="10327216" cy="8715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1" y="1641478"/>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1641478"/>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481486" y="6489701"/>
            <a:ext cx="2796116" cy="455613"/>
          </a:xfrm>
          <a:prstGeom prst="rect">
            <a:avLst/>
          </a:prstGeom>
        </p:spPr>
        <p:txBody>
          <a:bodyPr/>
          <a:lstStyle>
            <a:lvl1pPr>
              <a:defRPr/>
            </a:lvl1pPr>
          </a:lstStyle>
          <a:p>
            <a:r>
              <a:rPr lang="de-DE" sz="1866">
                <a:solidFill>
                  <a:srgbClr val="FFFFFF"/>
                </a:solidFill>
                <a:latin typeface="FrutigerNext LT Regular" pitchFamily="34" charset="0"/>
                <a:ea typeface="MS PGothic" pitchFamily="34" charset="-128"/>
              </a:rPr>
              <a:t>Page </a:t>
            </a:r>
            <a:fld id="{A1BA5620-6594-45A2-9432-61507ABA5C1D}" type="slidenum">
              <a:rPr lang="de-DE" sz="1866">
                <a:solidFill>
                  <a:srgbClr val="FFFFFF"/>
                </a:solidFill>
                <a:latin typeface="FrutigerNext LT Regular" pitchFamily="34" charset="0"/>
                <a:ea typeface="MS PGothic" pitchFamily="34" charset="-128"/>
              </a:rPr>
              <a:pPr/>
              <a:t>‹#›</a:t>
            </a:fld>
            <a:endParaRPr lang="en-GB" sz="1866">
              <a:solidFill>
                <a:srgbClr val="FFFFFF"/>
              </a:solidFill>
              <a:latin typeface="FrutigerNext LT Regular" pitchFamily="34" charset="0"/>
              <a:ea typeface="MS PGothic" pitchFamily="34" charset="-128"/>
            </a:endParaRPr>
          </a:p>
        </p:txBody>
      </p:sp>
    </p:spTree>
    <p:extLst>
      <p:ext uri="{BB962C8B-B14F-4D97-AF65-F5344CB8AC3E}">
        <p14:creationId xmlns:p14="http://schemas.microsoft.com/office/powerpoint/2010/main" val="39141252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17862237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830597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5574016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808005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7"/>
            <a:ext cx="11157902" cy="5016383"/>
          </a:xfrm>
          <a:prstGeom prst="rect">
            <a:avLst/>
          </a:prstGeom>
        </p:spPr>
        <p:txBody>
          <a:bodyPr lIns="91350" tIns="45670" rIns="91350"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1" y="6489705"/>
            <a:ext cx="2796447" cy="455613"/>
          </a:xfrm>
          <a:prstGeom prst="rect">
            <a:avLst/>
          </a:prstGeom>
        </p:spPr>
        <p:txBody>
          <a:bodyPr lIns="91350" tIns="45670" rIns="91350"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7"/>
            <a:ext cx="11157902" cy="619965"/>
          </a:xfrm>
          <a:prstGeom prst="rect">
            <a:avLst/>
          </a:prstGeom>
        </p:spPr>
        <p:txBody>
          <a:bodyPr lIns="91350" tIns="45670" rIns="91350"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7519519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83038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631212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19741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00113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490685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172969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951153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509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961734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3693763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477450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400784079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268724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76299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4257206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930876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63165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24683" y="42184"/>
            <a:ext cx="11184110" cy="648880"/>
          </a:xfrm>
          <a:prstGeom prst="rect">
            <a:avLst/>
          </a:prstGeom>
        </p:spPr>
        <p:txBody>
          <a:bodyPr/>
          <a:lstStyle>
            <a:lvl1pPr algn="l" rtl="0" eaLnBrk="1" fontAlgn="base" hangingPunct="1">
              <a:spcBef>
                <a:spcPct val="0"/>
              </a:spcBef>
              <a:spcAft>
                <a:spcPct val="0"/>
              </a:spcAft>
              <a:defRPr lang="zh-CN" altLang="en-US" sz="3200" b="1" dirty="0">
                <a:solidFill>
                  <a:srgbClr val="C00000"/>
                </a:solidFill>
                <a:latin typeface="+mj-ea"/>
                <a:ea typeface="+mj-ea"/>
                <a:cs typeface="+mj-cs"/>
              </a:defRPr>
            </a:lvl1pPr>
          </a:lstStyle>
          <a:p>
            <a:r>
              <a:rPr lang="zh-CN" altLang="en-US" dirty="0" smtClean="0"/>
              <a:t>单击此处编辑母版标题样式</a:t>
            </a:r>
            <a:endParaRPr lang="zh-CN" altLang="en-US" dirty="0"/>
          </a:p>
        </p:txBody>
      </p:sp>
      <p:sp>
        <p:nvSpPr>
          <p:cNvPr id="5" name="Freeform 2"/>
          <p:cNvSpPr>
            <a:spLocks/>
          </p:cNvSpPr>
          <p:nvPr/>
        </p:nvSpPr>
        <p:spPr bwMode="auto">
          <a:xfrm>
            <a:off x="1976" y="6375456"/>
            <a:ext cx="8983532" cy="482553"/>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6" name="Freeform 3"/>
          <p:cNvSpPr>
            <a:spLocks/>
          </p:cNvSpPr>
          <p:nvPr/>
        </p:nvSpPr>
        <p:spPr bwMode="auto">
          <a:xfrm>
            <a:off x="8876925" y="6375452"/>
            <a:ext cx="3315076" cy="482548"/>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7" name="Text Box 5"/>
          <p:cNvSpPr txBox="1">
            <a:spLocks noChangeArrowheads="1"/>
          </p:cNvSpPr>
          <p:nvPr/>
        </p:nvSpPr>
        <p:spPr bwMode="auto">
          <a:xfrm>
            <a:off x="4650010" y="6479913"/>
            <a:ext cx="2897474"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algn="ctr" fontAlgn="auto">
              <a:spcBef>
                <a:spcPts val="0"/>
              </a:spcBef>
              <a:spcAft>
                <a:spcPts val="0"/>
              </a:spcAft>
              <a:defRPr/>
            </a:pPr>
            <a:r>
              <a:rPr lang="en-US" altLang="zh-CN" sz="1400" kern="0" dirty="0" smtClean="0">
                <a:solidFill>
                  <a:srgbClr val="000000">
                    <a:lumMod val="65000"/>
                    <a:lumOff val="35000"/>
                  </a:srgbClr>
                </a:solidFill>
                <a:latin typeface="FrutigerNext LT Regular" panose="020B0503040504020204" pitchFamily="34" charset="0"/>
                <a:ea typeface="微软雅黑"/>
              </a:rPr>
              <a:t>HUAWEI TECHNOLOGIES CO., LTD.</a:t>
            </a:r>
          </a:p>
        </p:txBody>
      </p:sp>
      <p:sp>
        <p:nvSpPr>
          <p:cNvPr id="8" name="Rectangle 5"/>
          <p:cNvSpPr>
            <a:spLocks noChangeArrowheads="1"/>
          </p:cNvSpPr>
          <p:nvPr/>
        </p:nvSpPr>
        <p:spPr bwMode="auto">
          <a:xfrm>
            <a:off x="8490330" y="6479913"/>
            <a:ext cx="356657"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solidFill>
                  <a:srgbClr val="000000"/>
                </a:solidFill>
                <a:miter lim="800000"/>
                <a:headEnd/>
                <a:tailEnd/>
              </a14:hiddenLine>
            </a:ext>
          </a:extLst>
        </p:spPr>
        <p:txBody>
          <a:bodyPr wrap="none" lIns="0" tIns="0" rIns="9133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eaLnBrk="0" fontAlgn="auto" hangingPunct="0">
              <a:spcBef>
                <a:spcPts val="0"/>
              </a:spcBef>
              <a:spcAft>
                <a:spcPts val="0"/>
              </a:spcAft>
            </a:pPr>
            <a:r>
              <a:rPr lang="de-DE" altLang="zh-CN" sz="1400" kern="0" dirty="0" smtClean="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9" name="Picture 87" descr="图片3副本"/>
          <p:cNvPicPr>
            <a:picLocks noChangeAspect="1" noChangeArrowheads="1"/>
          </p:cNvPicPr>
          <p:nvPr/>
        </p:nvPicPr>
        <p:blipFill>
          <a:blip r:embed="rId2" cstate="screen"/>
          <a:stretch>
            <a:fillRect/>
          </a:stretch>
        </p:blipFill>
        <p:spPr bwMode="auto">
          <a:xfrm>
            <a:off x="10181525" y="6386366"/>
            <a:ext cx="1292128" cy="310851"/>
          </a:xfrm>
          <a:prstGeom prst="rect">
            <a:avLst/>
          </a:prstGeom>
          <a:noFill/>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88" y="6364025"/>
            <a:ext cx="2707217" cy="495300"/>
          </a:xfrm>
          <a:prstGeom prst="rect">
            <a:avLst/>
          </a:prstGeom>
          <a:noFill/>
          <a:ln>
            <a:noFill/>
          </a:ln>
          <a:effectLst/>
          <a:extLst>
            <a:ext uri="{909E8E84-426E-40dd-AFC4-6F175D3DCCD1}">
              <a14:hiddenFill xmlns:a14="http://schemas.microsoft.com/office/drawing/2010/main" xmlns="" xmlns:lc="http://schemas.openxmlformats.org/drawingml/2006/lockedCanvas">
                <a:solidFill>
                  <a:schemeClr val="accent1"/>
                </a:solidFill>
              </a14:hiddenFill>
            </a:ext>
            <a:ext uri="{91240B29-F687-4f45-9708-019B960494DF}">
              <a14:hiddenLine xmlns:a14="http://schemas.microsoft.com/office/drawing/2010/main" xmlns="" xmlns:lc="http://schemas.openxmlformats.org/drawingml/2006/lockedCanvas" w="9525">
                <a:solidFill>
                  <a:schemeClr val="tx1"/>
                </a:solidFill>
                <a:miter lim="800000"/>
                <a:headEnd/>
                <a:tailEnd/>
              </a14:hiddenLine>
            </a:ext>
            <a:ext uri="{AF507438-7753-43e0-B8FC-AC1667EBCBE1}">
              <a14:hiddenEffects xmlns:a14="http://schemas.microsoft.com/office/drawing/2010/main" xmlns="" xmlns:lc="http://schemas.openxmlformats.org/drawingml/2006/lockedCanvas">
                <a:effectLst>
                  <a:outerShdw dist="35921" dir="2700000" algn="ctr" rotWithShape="0">
                    <a:schemeClr val="bg2"/>
                  </a:outerShdw>
                </a:effectLst>
              </a14:hiddenEffects>
            </a:ext>
          </a:extLst>
        </p:spPr>
      </p:pic>
      <p:sp>
        <p:nvSpPr>
          <p:cNvPr id="20" name="内容占位符 2"/>
          <p:cNvSpPr>
            <a:spLocks noGrp="1"/>
          </p:cNvSpPr>
          <p:nvPr>
            <p:ph sz="half" idx="1"/>
          </p:nvPr>
        </p:nvSpPr>
        <p:spPr>
          <a:xfrm>
            <a:off x="480838" y="1269260"/>
            <a:ext cx="5578945"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1" name="内容占位符 3"/>
          <p:cNvSpPr>
            <a:spLocks noGrp="1"/>
          </p:cNvSpPr>
          <p:nvPr>
            <p:ph sz="half" idx="2"/>
          </p:nvPr>
        </p:nvSpPr>
        <p:spPr>
          <a:xfrm>
            <a:off x="6311967" y="1269260"/>
            <a:ext cx="5399194"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21824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8" y="5589599"/>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2" y="6207134"/>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4"/>
            <a:ext cx="193017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52"/>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3" y="247660"/>
            <a:ext cx="1901518" cy="399962"/>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900" b="1" dirty="0">
                <a:solidFill>
                  <a:srgbClr val="666666"/>
                </a:solidFill>
                <a:latin typeface="FrutigerNext LT Regular" pitchFamily="34" charset="0"/>
                <a:ea typeface="ＭＳ Ｐゴシック" pitchFamily="34" charset="-128"/>
              </a:rPr>
              <a:t>Security Level:</a:t>
            </a:r>
            <a:r>
              <a:rPr lang="zh-CN" altLang="en-US" sz="19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4" y="1322396"/>
            <a:ext cx="2624667" cy="5128244"/>
          </a:xfrm>
          <a:prstGeom prst="rect">
            <a:avLst/>
          </a:prstGeom>
          <a:noFill/>
          <a:ln w="9525" algn="ctr">
            <a:noFill/>
            <a:miter lim="800000"/>
            <a:headEnd/>
            <a:tailEnd/>
          </a:ln>
          <a:effectLst/>
        </p:spPr>
        <p:txBody>
          <a:bodyPr lIns="106599" tIns="53299" rIns="106599" bIns="53299">
            <a:spAutoFit/>
          </a:bodyPr>
          <a:lstStyle/>
          <a:p>
            <a:pPr algn="r" defTabSz="1066419" eaLnBrk="0" hangingPunct="0">
              <a:lnSpc>
                <a:spcPct val="125000"/>
              </a:lnSpc>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:40-47pt  </a:t>
            </a:r>
          </a:p>
          <a:p>
            <a:pPr algn="r" defTabSz="1066419" eaLnBrk="0" hangingPunct="0">
              <a:lnSpc>
                <a:spcPct val="125000"/>
              </a:lnSpc>
              <a:defRPr/>
            </a:pP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:26-30pt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内部使用字体 </a:t>
            </a:r>
            <a:r>
              <a:rPr lang="en-US" altLang="zh-CN" sz="1500" dirty="0">
                <a:solidFill>
                  <a:srgbClr val="FFFFFF"/>
                </a:solidFill>
                <a:latin typeface="Arial" charset="0"/>
                <a:ea typeface="华文细黑" pitchFamily="2" charset="-122"/>
              </a:rPr>
              <a:t>:</a:t>
            </a:r>
          </a:p>
          <a:p>
            <a:pPr algn="r" defTabSz="1066419" eaLnBrk="0" hangingPunct="0">
              <a:lnSpc>
                <a:spcPct val="125000"/>
              </a:lnSpc>
              <a:defRPr/>
            </a:pPr>
            <a:r>
              <a:rPr lang="en-US" altLang="zh-CN" sz="1500" dirty="0" err="1">
                <a:solidFill>
                  <a:srgbClr val="FFFFFF"/>
                </a:solidFill>
                <a:latin typeface="Arial" charset="0"/>
                <a:ea typeface="华文细黑" pitchFamily="2" charset="-122"/>
              </a:rPr>
              <a:t>FrutigerNext</a:t>
            </a:r>
            <a:r>
              <a:rPr lang="en-US" altLang="zh-CN" sz="1500" dirty="0">
                <a:solidFill>
                  <a:srgbClr val="FFFFFF"/>
                </a:solidFill>
                <a:latin typeface="Arial" charset="0"/>
                <a:ea typeface="华文细黑" pitchFamily="2" charset="-122"/>
              </a:rPr>
              <a:t> LT Medium</a:t>
            </a:r>
          </a:p>
          <a:p>
            <a:pPr algn="r" defTabSz="1066419" eaLnBrk="0" hangingPunct="0">
              <a:lnSpc>
                <a:spcPct val="125000"/>
              </a:lnSpc>
              <a:defRPr/>
            </a:pPr>
            <a:r>
              <a:rPr lang="zh-CN" altLang="en-US" sz="1500" dirty="0">
                <a:solidFill>
                  <a:srgbClr val="FFFFFF"/>
                </a:solidFill>
                <a:latin typeface="Arial" charset="0"/>
                <a:ea typeface="华文细黑" pitchFamily="2" charset="-122"/>
              </a:rPr>
              <a:t>外部使用字体 </a:t>
            </a:r>
            <a:r>
              <a:rPr lang="en-US" altLang="zh-CN" sz="1500" dirty="0">
                <a:solidFill>
                  <a:srgbClr val="FFFFFF"/>
                </a:solidFill>
                <a:latin typeface="Arial" charset="0"/>
                <a:ea typeface="华文细黑" pitchFamily="2" charset="-122"/>
              </a:rPr>
              <a:t>: Arial</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:35-47pt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eaLnBrk="0" hangingPunct="0">
              <a:lnSpc>
                <a:spcPct val="125000"/>
              </a:lnSpc>
              <a:defRPr/>
            </a:pPr>
            <a:r>
              <a:rPr lang="en-US" altLang="zh-CN" sz="1500" dirty="0">
                <a:solidFill>
                  <a:srgbClr val="FFFFFF"/>
                </a:solidFill>
                <a:latin typeface="Arial" charset="0"/>
                <a:ea typeface="华文细黑" pitchFamily="2" charset="-122"/>
              </a:rPr>
              <a:t>  </a:t>
            </a: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:24-28pt</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a:t>
            </a: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spcBef>
                <a:spcPct val="50000"/>
              </a:spcBef>
              <a:defRPr/>
            </a:pPr>
            <a:endParaRPr lang="zh-CN" altLang="en-US" sz="15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806" y="1392242"/>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106599" tIns="53299" rIns="106599" bIns="53299"/>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106599" tIns="53299" rIns="106599" bIns="5329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2019/9/2</a:t>
            </a:fld>
            <a:endParaRPr lang="en-US" altLang="zh-CN">
              <a:solidFill>
                <a:srgbClr val="000000"/>
              </a:solidFill>
              <a:ea typeface="宋体" charset="-122"/>
            </a:endParaRPr>
          </a:p>
        </p:txBody>
      </p:sp>
    </p:spTree>
    <p:extLst>
      <p:ext uri="{BB962C8B-B14F-4D97-AF65-F5344CB8AC3E}">
        <p14:creationId xmlns:p14="http://schemas.microsoft.com/office/powerpoint/2010/main" val="10513973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09601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7"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/30</a:t>
            </a:r>
            <a:endParaRPr lang="en-GB" altLang="zh-CN" dirty="0"/>
          </a:p>
        </p:txBody>
      </p:sp>
    </p:spTree>
    <p:extLst>
      <p:ext uri="{BB962C8B-B14F-4D97-AF65-F5344CB8AC3E}">
        <p14:creationId xmlns:p14="http://schemas.microsoft.com/office/powerpoint/2010/main" val="31529428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/28</a:t>
            </a:r>
            <a:endParaRPr lang="en-GB" altLang="zh-CN" dirty="0"/>
          </a:p>
        </p:txBody>
      </p:sp>
    </p:spTree>
    <p:extLst>
      <p:ext uri="{BB962C8B-B14F-4D97-AF65-F5344CB8AC3E}">
        <p14:creationId xmlns:p14="http://schemas.microsoft.com/office/powerpoint/2010/main" val="93474365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78760276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3"/>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3" y="6207128"/>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3" y="4094168"/>
            <a:ext cx="1937404"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40"/>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8" y="247661"/>
            <a:ext cx="1874294" cy="394909"/>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867" b="1" dirty="0">
                <a:solidFill>
                  <a:srgbClr val="666666"/>
                </a:solidFill>
                <a:latin typeface="FrutigerNext LT Regular" pitchFamily="34" charset="0"/>
                <a:ea typeface="ＭＳ Ｐゴシック" pitchFamily="34" charset="-128"/>
              </a:rPr>
              <a:t>Security Level:</a:t>
            </a:r>
            <a:r>
              <a:rPr lang="zh-CN" altLang="en-US" sz="1867"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7" y="1322396"/>
            <a:ext cx="2624667" cy="5017841"/>
          </a:xfrm>
          <a:prstGeom prst="rect">
            <a:avLst/>
          </a:prstGeom>
          <a:noFill/>
          <a:ln w="9525" algn="ctr">
            <a:noFill/>
            <a:miter lim="800000"/>
            <a:headEnd/>
            <a:tailEnd/>
          </a:ln>
          <a:effectLst/>
        </p:spPr>
        <p:txBody>
          <a:bodyPr lIns="106612" tIns="53305" rIns="106612" bIns="53305">
            <a:spAutoFit/>
          </a:bodyPr>
          <a:lstStyle/>
          <a:p>
            <a:pPr algn="r" defTabSz="1066525"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6525"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6525"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6525"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8" y="1392243"/>
            <a:ext cx="7071783" cy="1666875"/>
          </a:xfrm>
        </p:spPr>
        <p:txBody>
          <a:bodyPr/>
          <a:lstStyle>
            <a:lvl1pPr>
              <a:defRPr sz="5733"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7" y="3182945"/>
            <a:ext cx="7073900" cy="865187"/>
          </a:xfrm>
        </p:spPr>
        <p:txBody>
          <a:bodyPr lIns="79959" tIns="39979" rIns="79959" bIns="39979"/>
          <a:lstStyle>
            <a:lvl1pPr marL="0" indent="0">
              <a:buFont typeface="Wingdings" pitchFamily="2" charset="2"/>
              <a:buNone/>
              <a:defRPr sz="3733">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79959" tIns="39979" rIns="79959" bIns="3997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2019/9/2</a:t>
            </a:fld>
            <a:endParaRPr lang="en-US" altLang="zh-CN">
              <a:solidFill>
                <a:srgbClr val="000000"/>
              </a:solidFill>
              <a:ea typeface="宋体" charset="-122"/>
            </a:endParaRPr>
          </a:p>
        </p:txBody>
      </p:sp>
    </p:spTree>
    <p:extLst>
      <p:ext uri="{BB962C8B-B14F-4D97-AF65-F5344CB8AC3E}">
        <p14:creationId xmlns:p14="http://schemas.microsoft.com/office/powerpoint/2010/main" val="36922426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21347821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32989323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424412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6629965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8"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8" y="3814781"/>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4108479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5"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1"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3" y="1641661"/>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3" y="3805818"/>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804353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normAutofit/>
          </a:bodyPr>
          <a:lstStyle>
            <a:lvl1pPr algn="l">
              <a:defRPr sz="3200">
                <a:solidFill>
                  <a:srgbClr val="C0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609601" y="6356358"/>
            <a:ext cx="2844800" cy="366183"/>
          </a:xfrm>
          <a:prstGeom prst="rect">
            <a:avLst/>
          </a:prstGeom>
        </p:spPr>
        <p:txBody>
          <a:bodyPr lIns="68532" tIns="34266" rIns="68532" bIns="34266"/>
          <a:lstStyle/>
          <a:p>
            <a:fld id="{6EF57B1A-FC41-48B3-80D4-00FF3063FDB5}" type="datetimeFigureOut">
              <a:rPr lang="en-US" smtClean="0">
                <a:solidFill>
                  <a:prstClr val="black">
                    <a:tint val="75000"/>
                  </a:prstClr>
                </a:solidFill>
                <a:ea typeface="宋体" charset="-122"/>
              </a:rPr>
              <a:pPr/>
              <a:t>9/2/2019</a:t>
            </a:fld>
            <a:endParaRPr lang="en-US">
              <a:solidFill>
                <a:prstClr val="black">
                  <a:tint val="75000"/>
                </a:prstClr>
              </a:solidFill>
              <a:ea typeface="宋体" charset="-122"/>
            </a:endParaRPr>
          </a:p>
        </p:txBody>
      </p:sp>
      <p:sp>
        <p:nvSpPr>
          <p:cNvPr id="4" name="Footer Placeholder 3"/>
          <p:cNvSpPr>
            <a:spLocks noGrp="1"/>
          </p:cNvSpPr>
          <p:nvPr>
            <p:ph type="ftr" sz="quarter" idx="11"/>
          </p:nvPr>
        </p:nvSpPr>
        <p:spPr>
          <a:xfrm>
            <a:off x="4165600" y="6356358"/>
            <a:ext cx="3860800" cy="366183"/>
          </a:xfrm>
          <a:prstGeom prst="rect">
            <a:avLst/>
          </a:prstGeom>
        </p:spPr>
        <p:txBody>
          <a:bodyPr lIns="68532" tIns="34266" rIns="68532" bIns="34266"/>
          <a:lstStyle/>
          <a:p>
            <a:endParaRPr kumimoji="1" lang="en-US" sz="933" dirty="0">
              <a:solidFill>
                <a:prstClr val="black">
                  <a:tint val="75000"/>
                </a:prstClr>
              </a:solidFill>
              <a:latin typeface="Arial" pitchFamily="34" charset="0"/>
              <a:ea typeface="方正舒体" pitchFamily="2" charset="-122"/>
            </a:endParaRPr>
          </a:p>
        </p:txBody>
      </p:sp>
      <p:sp>
        <p:nvSpPr>
          <p:cNvPr id="5" name="Slide Number Placeholder 4"/>
          <p:cNvSpPr>
            <a:spLocks noGrp="1"/>
          </p:cNvSpPr>
          <p:nvPr>
            <p:ph type="sldNum" sz="quarter" idx="12"/>
          </p:nvPr>
        </p:nvSpPr>
        <p:spPr>
          <a:xfrm>
            <a:off x="8737600" y="6356358"/>
            <a:ext cx="2844800" cy="366183"/>
          </a:xfrm>
          <a:prstGeom prst="rect">
            <a:avLst/>
          </a:prstGeom>
        </p:spPr>
        <p:txBody>
          <a:bodyPr lIns="68532" tIns="34266" rIns="68532" bIns="34266"/>
          <a:lstStyle/>
          <a:p>
            <a:fld id="{E781DF1C-04E0-49AB-83FC-D443CC59D123}" type="slidenum">
              <a:rPr kumimoji="1" lang="en-US" sz="933" smtClean="0">
                <a:solidFill>
                  <a:prstClr val="black">
                    <a:tint val="75000"/>
                  </a:prstClr>
                </a:solidFill>
                <a:latin typeface="Arial" pitchFamily="34" charset="0"/>
                <a:ea typeface="方正舒体" pitchFamily="2" charset="-122"/>
              </a:rPr>
              <a:pPr/>
              <a:t>‹#›</a:t>
            </a:fld>
            <a:endParaRPr kumimoji="1" lang="en-US" sz="933" dirty="0">
              <a:solidFill>
                <a:prstClr val="black">
                  <a:tint val="75000"/>
                </a:prstClr>
              </a:solidFill>
              <a:latin typeface="Arial" pitchFamily="34" charset="0"/>
              <a:ea typeface="方正舒体" pitchFamily="2" charset="-122"/>
            </a:endParaRPr>
          </a:p>
        </p:txBody>
      </p:sp>
      <p:sp>
        <p:nvSpPr>
          <p:cNvPr id="6" name="文本占位符 2"/>
          <p:cNvSpPr>
            <a:spLocks noGrp="1"/>
          </p:cNvSpPr>
          <p:nvPr>
            <p:ph idx="1"/>
          </p:nvPr>
        </p:nvSpPr>
        <p:spPr>
          <a:xfrm>
            <a:off x="609600" y="1600208"/>
            <a:ext cx="10972800" cy="4525433"/>
          </a:xfrm>
          <a:prstGeom prst="rect">
            <a:avLst/>
          </a:prstGeom>
        </p:spPr>
        <p:txBody>
          <a:bodyPr vert="horz" lIns="68532" tIns="34266" rIns="68532" bIns="3426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8890976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1" y="361103"/>
            <a:ext cx="10327540" cy="503463"/>
          </a:xfrm>
          <a:noFill/>
          <a:ln>
            <a:noFill/>
          </a:ln>
          <a:effectLst/>
          <a:extLst/>
        </p:spPr>
        <p:txBody>
          <a:bodyPr lIns="27000" tIns="27000" rIns="27000" bIns="27000"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5"/>
            <a:ext cx="2796447" cy="276999"/>
          </a:xfrm>
          <a:prstGeom prst="rect">
            <a:avLst/>
          </a:prstGeom>
        </p:spPr>
        <p:txBody>
          <a:bodyPr lIns="68580" tIns="34290" rIns="68580" bIns="34290"/>
          <a:lstStyle>
            <a:lvl1pPr defTabSz="914354" fontAlgn="auto">
              <a:spcBef>
                <a:spcPts val="0"/>
              </a:spcBef>
              <a:spcAft>
                <a:spcPts val="0"/>
              </a:spcAft>
              <a:defRPr>
                <a:latin typeface="+mn-lt"/>
                <a:ea typeface="+mn-ea"/>
              </a:defRPr>
            </a:lvl1pPr>
          </a:lstStyle>
          <a:p>
            <a:pPr>
              <a:defRPr/>
            </a:pPr>
            <a:r>
              <a:rPr lang="de-DE" altLang="zh-CN" sz="1867" dirty="0" smtClean="0">
                <a:solidFill>
                  <a:srgbClr val="000000"/>
                </a:solidFill>
              </a:rPr>
              <a:t>Page </a:t>
            </a:r>
            <a:fld id="{04DB5B59-9FCD-4A19-ABF2-A60B6481EC16}" type="slidenum">
              <a:rPr lang="de-DE" altLang="zh-CN" sz="1867" smtClean="0">
                <a:solidFill>
                  <a:srgbClr val="000000"/>
                </a:solidFill>
              </a:rPr>
              <a:pPr>
                <a:defRPr/>
              </a:pPr>
              <a:t>‹#›</a:t>
            </a:fld>
            <a:endParaRPr lang="en-GB" altLang="zh-CN" sz="1867" dirty="0">
              <a:solidFill>
                <a:srgbClr val="000000"/>
              </a:solidFill>
            </a:endParaRPr>
          </a:p>
        </p:txBody>
      </p:sp>
    </p:spTree>
    <p:extLst>
      <p:ext uri="{BB962C8B-B14F-4D97-AF65-F5344CB8AC3E}">
        <p14:creationId xmlns:p14="http://schemas.microsoft.com/office/powerpoint/2010/main" val="19273337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41354683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455" y="2636841"/>
            <a:ext cx="5615113" cy="584623"/>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074" y="479428"/>
            <a:ext cx="1625177" cy="200055"/>
          </a:xfrm>
          <a:prstGeom prst="rect">
            <a:avLst/>
          </a:prstGeom>
          <a:ln/>
        </p:spPr>
        <p:txBody>
          <a:bodyPr/>
          <a:lstStyle>
            <a:lvl1pPr>
              <a:defRPr/>
            </a:lvl1pPr>
          </a:lstStyle>
          <a:p>
            <a:fld id="{B8F8D4F0-9363-40EB-9B04-274CB65A487A}" type="datetimeFigureOut">
              <a:rPr lang="en-US" smtClean="0">
                <a:solidFill>
                  <a:srgbClr val="000000"/>
                </a:solidFill>
              </a:rPr>
              <a:pPr/>
              <a:t>9/2/2019</a:t>
            </a:fld>
            <a:endParaRPr lang="en-US">
              <a:solidFill>
                <a:srgbClr val="000000"/>
              </a:solidFill>
            </a:endParaRPr>
          </a:p>
        </p:txBody>
      </p:sp>
    </p:spTree>
    <p:extLst>
      <p:ext uri="{BB962C8B-B14F-4D97-AF65-F5344CB8AC3E}">
        <p14:creationId xmlns:p14="http://schemas.microsoft.com/office/powerpoint/2010/main" val="30179096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5"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4"/>
            <a:ext cx="3674975" cy="372167"/>
          </a:xfrm>
          <a:prstGeom prst="rect">
            <a:avLst/>
          </a:prstGeom>
          <a:noFill/>
          <a:ln w="9525">
            <a:noFill/>
            <a:miter lim="800000"/>
            <a:headEnd/>
            <a:tailEnd/>
          </a:ln>
        </p:spPr>
        <p:txBody>
          <a:bodyPr wrap="none" lIns="104407" tIns="52201" rIns="104407" bIns="52201">
            <a:spAutoFit/>
          </a:bodyPr>
          <a:lstStyle/>
          <a:p>
            <a:pPr defTabSz="1045581" eaLnBrk="0" hangingPunct="0">
              <a:defRPr/>
            </a:pPr>
            <a:r>
              <a:rPr lang="en-US" altLang="zh-CN" sz="1700" dirty="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9"/>
            <a:ext cx="2844800" cy="325439"/>
          </a:xfrm>
          <a:prstGeom prst="rect">
            <a:avLst/>
          </a:prstGeom>
          <a:noFill/>
          <a:ln w="9525">
            <a:noFill/>
            <a:miter lim="800000"/>
            <a:headEnd/>
            <a:tailEnd/>
          </a:ln>
          <a:effectLst/>
        </p:spPr>
        <p:txBody>
          <a:bodyPr lIns="121873" tIns="60936" rIns="121873" bIns="60936"/>
          <a:lstStyle/>
          <a:p>
            <a:pPr>
              <a:defRPr/>
            </a:pPr>
            <a:r>
              <a:rPr lang="en-US" altLang="zh-CN" sz="2400" dirty="0">
                <a:solidFill>
                  <a:srgbClr val="000000"/>
                </a:solidFill>
                <a:latin typeface="Arial" pitchFamily="34" charset="0"/>
              </a:rPr>
              <a:t>www.huawei.com</a:t>
            </a:r>
          </a:p>
        </p:txBody>
      </p:sp>
      <p:sp>
        <p:nvSpPr>
          <p:cNvPr id="8" name="Rectangle 11"/>
          <p:cNvSpPr>
            <a:spLocks noChangeArrowheads="1"/>
          </p:cNvSpPr>
          <p:nvPr userDrawn="1"/>
        </p:nvSpPr>
        <p:spPr bwMode="auto">
          <a:xfrm>
            <a:off x="5477937" y="6186489"/>
            <a:ext cx="2456575" cy="377195"/>
          </a:xfrm>
          <a:prstGeom prst="rect">
            <a:avLst/>
          </a:prstGeom>
          <a:noFill/>
          <a:ln w="9525" algn="ctr">
            <a:noFill/>
            <a:miter lim="800000"/>
            <a:headEnd/>
            <a:tailEnd/>
          </a:ln>
          <a:effectLst/>
        </p:spPr>
        <p:txBody>
          <a:bodyPr wrap="none" lIns="109387" tIns="54691" rIns="109387" bIns="54691">
            <a:spAutoFit/>
          </a:bodyPr>
          <a:lstStyle/>
          <a:p>
            <a:pPr defTabSz="1094263" eaLnBrk="0" hangingPunct="0">
              <a:defRPr/>
            </a:pPr>
            <a:r>
              <a:rPr lang="en-US" altLang="zh-CN" sz="1700" dirty="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3" y="2195513"/>
            <a:ext cx="7319433" cy="1158875"/>
          </a:xfrm>
        </p:spPr>
        <p:txBody>
          <a:bodyPr lIns="104468" tIns="52233" rIns="104468" bIns="52233"/>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6" y="165100"/>
            <a:ext cx="2305049" cy="476251"/>
          </a:xfrm>
          <a:prstGeom prst="rect">
            <a:avLst/>
          </a:prstGeom>
          <a:ln>
            <a:miter lim="800000"/>
            <a:headEnd/>
            <a:tailEnd/>
          </a:ln>
        </p:spPr>
        <p:txBody>
          <a:bodyPr vert="horz" wrap="square" lIns="104468" tIns="52233" rIns="104468" bIns="52233"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704117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3"/>
            <a:ext cx="10363200" cy="1470025"/>
          </a:xfrm>
          <a:prstGeom prst="rect">
            <a:avLst/>
          </a:prstGeom>
        </p:spPr>
        <p:txBody>
          <a:bodyPr lIns="91164" tIns="45578" rIns="91164" bIns="4557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4" tIns="45578" rIns="91164" bIns="45578"/>
          <a:lstStyle>
            <a:lvl1pPr marL="0" indent="0" algn="ctr">
              <a:buNone/>
              <a:defRPr/>
            </a:lvl1pPr>
            <a:lvl2pPr marL="455797" indent="0" algn="ctr">
              <a:buNone/>
              <a:defRPr/>
            </a:lvl2pPr>
            <a:lvl3pPr marL="911597" indent="0" algn="ctr">
              <a:buNone/>
              <a:defRPr/>
            </a:lvl3pPr>
            <a:lvl4pPr marL="1367396" indent="0" algn="ctr">
              <a:buNone/>
              <a:defRPr/>
            </a:lvl4pPr>
            <a:lvl5pPr marL="1823197" indent="0" algn="ctr">
              <a:buNone/>
              <a:defRPr/>
            </a:lvl5pPr>
            <a:lvl6pPr marL="2278995" indent="0" algn="ctr">
              <a:buNone/>
              <a:defRPr/>
            </a:lvl6pPr>
            <a:lvl7pPr marL="2734797" indent="0" algn="ctr">
              <a:buNone/>
              <a:defRPr/>
            </a:lvl7pPr>
            <a:lvl8pPr marL="3190598" indent="0" algn="ctr">
              <a:buNone/>
              <a:defRPr/>
            </a:lvl8pPr>
            <a:lvl9pPr marL="3646396"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849850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8"/>
            <a:ext cx="11157903" cy="5016383"/>
          </a:xfrm>
          <a:prstGeom prst="rect">
            <a:avLst/>
          </a:prstGeom>
        </p:spPr>
        <p:txBody>
          <a:bodyPr lIns="91348" tIns="45670" rIns="91348"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3" y="6489706"/>
            <a:ext cx="2796447" cy="455613"/>
          </a:xfrm>
          <a:prstGeom prst="rect">
            <a:avLst/>
          </a:prstGeom>
        </p:spPr>
        <p:txBody>
          <a:bodyPr lIns="91348" tIns="45670" rIns="91348"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8"/>
            <a:ext cx="11157903" cy="619965"/>
          </a:xfrm>
          <a:prstGeom prst="rect">
            <a:avLst/>
          </a:prstGeom>
        </p:spPr>
        <p:txBody>
          <a:bodyPr lIns="91348" tIns="45670" rIns="91348"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605642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4" y="6199193"/>
            <a:ext cx="3212671"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3547301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813885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xfrm>
            <a:off x="8481502" y="6489705"/>
            <a:ext cx="2796116" cy="455615"/>
          </a:xfrm>
          <a:prstGeom prst="rect">
            <a:avLst/>
          </a:prstGeom>
          <a:ln/>
        </p:spPr>
        <p:txBody>
          <a:bodyPr/>
          <a:lstStyle>
            <a:lvl1pPr>
              <a:defRPr/>
            </a:lvl1pPr>
          </a:lstStyle>
          <a:p>
            <a:pPr fontAlgn="auto">
              <a:spcBef>
                <a:spcPts val="0"/>
              </a:spcBef>
              <a:spcAft>
                <a:spcPts val="0"/>
              </a:spcAft>
            </a:pPr>
            <a:r>
              <a:rPr lang="de-DE" altLang="zh-CN" sz="2159" smtClean="0">
                <a:solidFill>
                  <a:srgbClr val="000000"/>
                </a:solidFill>
                <a:latin typeface="FrutigerNext LT Medium"/>
                <a:ea typeface="华文细黑"/>
              </a:rPr>
              <a:t>Page </a:t>
            </a:r>
            <a:fld id="{03338305-9491-4E28-9DD1-3743A138545B}" type="slidenum">
              <a:rPr lang="de-DE" altLang="zh-CN" sz="2159" smtClean="0">
                <a:solidFill>
                  <a:srgbClr val="000000"/>
                </a:solidFill>
                <a:latin typeface="FrutigerNext LT Medium"/>
                <a:ea typeface="华文细黑"/>
              </a:rPr>
              <a:pPr fontAlgn="auto">
                <a:spcBef>
                  <a:spcPts val="0"/>
                </a:spcBef>
                <a:spcAft>
                  <a:spcPts val="0"/>
                </a:spcAft>
              </a:pPr>
              <a:t>‹#›</a:t>
            </a:fld>
            <a:endParaRPr lang="en-GB" altLang="zh-CN" sz="2159">
              <a:solidFill>
                <a:srgbClr val="000000"/>
              </a:solidFill>
              <a:latin typeface="FrutigerNext LT Medium"/>
              <a:ea typeface="华文细黑"/>
            </a:endParaRPr>
          </a:p>
        </p:txBody>
      </p:sp>
    </p:spTree>
    <p:extLst>
      <p:ext uri="{BB962C8B-B14F-4D97-AF65-F5344CB8AC3E}">
        <p14:creationId xmlns:p14="http://schemas.microsoft.com/office/powerpoint/2010/main" val="20673529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989985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31092577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02/09/2019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459862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02/09/2019</a:t>
            </a:fld>
            <a:endParaRPr lang="en-GB" altLang="zh-CN">
              <a:solidFill>
                <a:srgbClr val="000000"/>
              </a:solidFill>
            </a:endParaRPr>
          </a:p>
        </p:txBody>
      </p:sp>
    </p:spTree>
    <p:extLst>
      <p:ext uri="{BB962C8B-B14F-4D97-AF65-F5344CB8AC3E}">
        <p14:creationId xmlns:p14="http://schemas.microsoft.com/office/powerpoint/2010/main" val="265804190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921937" y="242027"/>
            <a:ext cx="10973117" cy="133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3998"/>
              </a:lnSpc>
              <a:spcBef>
                <a:spcPct val="0"/>
              </a:spcBef>
              <a:spcAft>
                <a:spcPct val="0"/>
              </a:spcAft>
              <a:defRPr lang="zh-CN" altLang="en-US" sz="3198"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913859" eaLnBrk="1" fontAlgn="auto" latinLnBrk="0" hangingPunct="1">
              <a:lnSpc>
                <a:spcPct val="100000"/>
              </a:lnSpc>
              <a:spcBef>
                <a:spcPts val="0"/>
              </a:spcBef>
              <a:spcAft>
                <a:spcPts val="0"/>
              </a:spcAft>
              <a:buClrTx/>
              <a:buSzTx/>
              <a:buFontTx/>
              <a:buNone/>
              <a:tabLst/>
              <a:defRPr/>
            </a:pPr>
            <a:r>
              <a:rPr kumimoji="0" lang="zh-CN" altLang="en-US" sz="3298"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298"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Rectangle 5"/>
          <p:cNvSpPr>
            <a:spLocks noChangeArrowheads="1"/>
          </p:cNvSpPr>
          <p:nvPr/>
        </p:nvSpPr>
        <p:spPr bwMode="auto">
          <a:xfrm>
            <a:off x="6279578" y="6520538"/>
            <a:ext cx="180292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auto" hangingPunct="0">
              <a:lnSpc>
                <a:spcPct val="85000"/>
              </a:lnSpc>
              <a:spcBef>
                <a:spcPts val="0"/>
              </a:spcBef>
              <a:spcAft>
                <a:spcPts val="0"/>
              </a:spcAft>
            </a:pPr>
            <a:r>
              <a:rPr lang="de-DE" altLang="zh-CN" sz="1200" dirty="0" smtClean="0">
                <a:solidFill>
                  <a:srgbClr val="FFFFFF">
                    <a:lumMod val="85000"/>
                  </a:srgbClr>
                </a:solidFill>
                <a:latin typeface="微软雅黑" pitchFamily="34" charset="-122"/>
                <a:ea typeface="微软雅黑" pitchFamily="34" charset="-122"/>
              </a:rPr>
              <a:t> </a:t>
            </a:r>
            <a:fld id="{A4C34F22-587E-473D-9099-376F4F013A30}" type="slidenum">
              <a:rPr lang="de-DE" altLang="zh-CN" sz="1200">
                <a:solidFill>
                  <a:srgbClr val="FFFFFF">
                    <a:lumMod val="85000"/>
                  </a:srgbClr>
                </a:solidFill>
                <a:latin typeface="微软雅黑" pitchFamily="34" charset="-122"/>
                <a:ea typeface="微软雅黑" pitchFamily="34" charset="-122"/>
              </a:rPr>
              <a:pPr eaLnBrk="0" fontAlgn="auto" hangingPunct="0">
                <a:lnSpc>
                  <a:spcPct val="85000"/>
                </a:lnSpc>
                <a:spcBef>
                  <a:spcPts val="0"/>
                </a:spcBef>
                <a:spcAft>
                  <a:spcPts val="0"/>
                </a:spcAft>
              </a:pPr>
              <a:t>‹#›</a:t>
            </a:fld>
            <a:endParaRPr lang="en-GB" altLang="zh-CN" sz="1200" dirty="0">
              <a:solidFill>
                <a:srgbClr val="FFFFFF">
                  <a:lumMod val="85000"/>
                </a:srgbClr>
              </a:solidFill>
              <a:latin typeface="微软雅黑" pitchFamily="34" charset="-122"/>
              <a:ea typeface="微软雅黑" pitchFamily="34" charset="-122"/>
            </a:endParaRPr>
          </a:p>
        </p:txBody>
      </p:sp>
      <p:sp>
        <p:nvSpPr>
          <p:cNvPr id="11" name="Rectangle 21"/>
          <p:cNvSpPr>
            <a:spLocks noChangeArrowheads="1"/>
          </p:cNvSpPr>
          <p:nvPr/>
        </p:nvSpPr>
        <p:spPr bwMode="auto">
          <a:xfrm>
            <a:off x="5839304" y="6478332"/>
            <a:ext cx="520245" cy="184666"/>
          </a:xfrm>
          <a:prstGeom prst="rect">
            <a:avLst/>
          </a:prstGeom>
          <a:noFill/>
          <a:ln w="9525" algn="ctr">
            <a:noFill/>
            <a:miter lim="800000"/>
            <a:headEnd/>
            <a:tailEnd/>
          </a:ln>
          <a:effectLst/>
        </p:spPr>
        <p:txBody>
          <a:bodyPr wrap="none" lIns="80040" tIns="0" rIns="80040" bIns="0">
            <a:spAutoFit/>
          </a:bodyPr>
          <a:lstStyle/>
          <a:p>
            <a:pPr defTabSz="801215" eaLnBrk="0" fontAlgn="auto" hangingPunct="0">
              <a:spcBef>
                <a:spcPts val="0"/>
              </a:spcBef>
              <a:spcAft>
                <a:spcPts val="0"/>
              </a:spcAft>
              <a:defRPr/>
            </a:pPr>
            <a:r>
              <a:rPr lang="en-US" altLang="zh-CN" sz="1200" dirty="0" smtClean="0">
                <a:solidFill>
                  <a:srgbClr val="FFFFFF">
                    <a:lumMod val="85000"/>
                  </a:srgbClr>
                </a:solidFill>
                <a:latin typeface="微软雅黑" pitchFamily="34" charset="-122"/>
                <a:ea typeface="微软雅黑" pitchFamily="34" charset="-122"/>
              </a:rPr>
              <a:t>Page</a:t>
            </a:r>
            <a:endParaRPr lang="en-US" altLang="zh-CN" sz="1200" dirty="0">
              <a:solidFill>
                <a:srgbClr val="FFFFFF">
                  <a:lumMod val="8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484129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02/09/2019</a:t>
            </a:fld>
            <a:endParaRPr lang="en-GB" altLang="zh-CN">
              <a:solidFill>
                <a:srgbClr val="000000"/>
              </a:solidFill>
            </a:endParaRPr>
          </a:p>
        </p:txBody>
      </p:sp>
    </p:spTree>
    <p:extLst>
      <p:ext uri="{BB962C8B-B14F-4D97-AF65-F5344CB8AC3E}">
        <p14:creationId xmlns:p14="http://schemas.microsoft.com/office/powerpoint/2010/main" val="8144208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02/09/2019</a:t>
            </a:fld>
            <a:endParaRPr lang="en-GB" altLang="zh-CN">
              <a:solidFill>
                <a:srgbClr val="000000"/>
              </a:solidFill>
            </a:endParaRPr>
          </a:p>
        </p:txBody>
      </p:sp>
    </p:spTree>
    <p:extLst>
      <p:ext uri="{BB962C8B-B14F-4D97-AF65-F5344CB8AC3E}">
        <p14:creationId xmlns:p14="http://schemas.microsoft.com/office/powerpoint/2010/main" val="117434731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02/09/2019</a:t>
            </a:fld>
            <a:endParaRPr lang="en-GB" altLang="zh-CN">
              <a:solidFill>
                <a:srgbClr val="000000"/>
              </a:solidFill>
            </a:endParaRPr>
          </a:p>
        </p:txBody>
      </p:sp>
    </p:spTree>
    <p:extLst>
      <p:ext uri="{BB962C8B-B14F-4D97-AF65-F5344CB8AC3E}">
        <p14:creationId xmlns:p14="http://schemas.microsoft.com/office/powerpoint/2010/main" val="34204897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02/09/2019</a:t>
            </a:fld>
            <a:endParaRPr lang="en-GB" altLang="zh-CN">
              <a:solidFill>
                <a:srgbClr val="000000"/>
              </a:solidFill>
            </a:endParaRPr>
          </a:p>
        </p:txBody>
      </p:sp>
    </p:spTree>
    <p:extLst>
      <p:ext uri="{BB962C8B-B14F-4D97-AF65-F5344CB8AC3E}">
        <p14:creationId xmlns:p14="http://schemas.microsoft.com/office/powerpoint/2010/main" val="19831051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pic>
        <p:nvPicPr>
          <p:cNvPr id="3" name="Picture 3" descr="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94" y="785631"/>
            <a:ext cx="12190412" cy="380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9324135" y="4055128"/>
            <a:ext cx="2532990" cy="326949"/>
          </a:xfrm>
          <a:prstGeom prst="rect">
            <a:avLst/>
          </a:prstGeom>
          <a:noFill/>
          <a:ln w="9525">
            <a:noFill/>
            <a:miter lim="800000"/>
            <a:headEnd/>
            <a:tailEnd/>
          </a:ln>
          <a:effectLst/>
        </p:spPr>
        <p:txBody>
          <a:bodyPr lIns="91067" tIns="45534" rIns="91067" bIns="45534"/>
          <a:lstStyle/>
          <a:p>
            <a:pPr defTabSz="818709">
              <a:defRPr/>
            </a:pPr>
            <a:r>
              <a:rPr lang="en-US" altLang="zh-CN" sz="1600" dirty="0">
                <a:solidFill>
                  <a:prstClr val="black"/>
                </a:solidFill>
                <a:latin typeface="Arial" panose="020B0604020202020204" pitchFamily="34" charset="0"/>
              </a:rPr>
              <a:t>www.huawei.com</a:t>
            </a:r>
          </a:p>
        </p:txBody>
      </p:sp>
      <p:sp>
        <p:nvSpPr>
          <p:cNvPr id="5" name="Rectangle 25"/>
          <p:cNvSpPr>
            <a:spLocks noChangeArrowheads="1"/>
          </p:cNvSpPr>
          <p:nvPr userDrawn="1"/>
        </p:nvSpPr>
        <p:spPr bwMode="auto">
          <a:xfrm>
            <a:off x="9057504" y="246006"/>
            <a:ext cx="1744208" cy="296793"/>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400" dirty="0">
                <a:solidFill>
                  <a:srgbClr val="666666"/>
                </a:solidFill>
                <a:latin typeface="Arial" panose="020B0604020202020204" pitchFamily="34" charset="0"/>
                <a:ea typeface="黑体" pitchFamily="49" charset="-122"/>
                <a:cs typeface="Arial" pitchFamily="34" charset="0"/>
              </a:rPr>
              <a:t>Security Level: </a:t>
            </a:r>
            <a:r>
              <a:rPr lang="zh-CN" altLang="en-US" sz="1400" dirty="0">
                <a:solidFill>
                  <a:srgbClr val="666666"/>
                </a:solidFill>
                <a:latin typeface="Arial" panose="020B0604020202020204" pitchFamily="34" charset="0"/>
                <a:ea typeface="黑体" pitchFamily="49" charset="-122"/>
                <a:cs typeface="Arial" pitchFamily="34" charset="0"/>
              </a:rPr>
              <a:t>秘密</a:t>
            </a:r>
          </a:p>
        </p:txBody>
      </p:sp>
      <p:sp>
        <p:nvSpPr>
          <p:cNvPr id="6" name="Text Box 20"/>
          <p:cNvSpPr txBox="1">
            <a:spLocks noChangeArrowheads="1"/>
          </p:cNvSpPr>
          <p:nvPr userDrawn="1"/>
        </p:nvSpPr>
        <p:spPr bwMode="auto">
          <a:xfrm>
            <a:off x="869725" y="6259654"/>
            <a:ext cx="2759944" cy="265052"/>
          </a:xfrm>
          <a:prstGeom prst="rect">
            <a:avLst/>
          </a:prstGeom>
          <a:noFill/>
          <a:ln w="9525">
            <a:noFill/>
            <a:miter lim="800000"/>
            <a:headEnd/>
            <a:tailEnd/>
          </a:ln>
        </p:spPr>
        <p:txBody>
          <a:bodyPr wrap="none" lIns="79982" tIns="39994" rIns="79982" bIns="39994">
            <a:spAutoFit/>
          </a:bodyPr>
          <a:lstStyle/>
          <a:p>
            <a:pPr defTabSz="801447" eaLnBrk="0" hangingPunct="0">
              <a:defRPr/>
            </a:pPr>
            <a:r>
              <a:rPr lang="en-US" altLang="zh-CN" sz="1200" dirty="0">
                <a:solidFill>
                  <a:srgbClr val="000000"/>
                </a:solidFill>
                <a:latin typeface="Arial" charset="0"/>
                <a:ea typeface="ＭＳ Ｐゴシック" pitchFamily="34" charset="-128"/>
              </a:rPr>
              <a:t>HUAWEI TECHNOLOGIES CO., LTD.</a:t>
            </a:r>
            <a:endParaRPr lang="en-US" altLang="zh-CN" sz="2199" dirty="0">
              <a:solidFill>
                <a:srgbClr val="000000"/>
              </a:solidFill>
              <a:latin typeface="Arial" charset="0"/>
              <a:ea typeface="ＭＳ Ｐゴシック" pitchFamily="34" charset="-128"/>
            </a:endParaRPr>
          </a:p>
        </p:txBody>
      </p:sp>
      <p:sp>
        <p:nvSpPr>
          <p:cNvPr id="7" name="Rectangle 23"/>
          <p:cNvSpPr>
            <a:spLocks noChangeArrowheads="1"/>
          </p:cNvSpPr>
          <p:nvPr userDrawn="1"/>
        </p:nvSpPr>
        <p:spPr bwMode="auto">
          <a:xfrm>
            <a:off x="5313573" y="6259654"/>
            <a:ext cx="1564867" cy="265052"/>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200" dirty="0">
                <a:solidFill>
                  <a:srgbClr val="000000"/>
                </a:solidFill>
                <a:latin typeface="Arial" charset="0"/>
                <a:ea typeface="ＭＳ Ｐゴシック" pitchFamily="34" charset="-128"/>
              </a:rPr>
              <a:t>Huawei Confidential </a:t>
            </a:r>
          </a:p>
        </p:txBody>
      </p:sp>
      <p:pic>
        <p:nvPicPr>
          <p:cNvPr id="8" name="Picture 9" descr="Logo"/>
          <p:cNvPicPr preferRelativeResize="0">
            <a:picLocks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47738" y="5661305"/>
            <a:ext cx="791956" cy="7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8"/>
          <p:cNvSpPr>
            <a:spLocks noGrp="1" noChangeArrowheads="1"/>
          </p:cNvSpPr>
          <p:nvPr>
            <p:ph type="ctrTitle" sz="quarter"/>
          </p:nvPr>
        </p:nvSpPr>
        <p:spPr>
          <a:xfrm>
            <a:off x="914406" y="1629220"/>
            <a:ext cx="7319433" cy="1158875"/>
          </a:xfrm>
        </p:spPr>
        <p:txBody>
          <a:bodyPr lIns="78086" tIns="39042" rIns="78086" bIns="39042"/>
          <a:lstStyle>
            <a:lvl1pPr>
              <a:defRPr sz="3599">
                <a:latin typeface="Arial" pitchFamily="34" charset="0"/>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35300658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2830" y="981546"/>
            <a:ext cx="10752513" cy="52551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526717" y="143738"/>
            <a:ext cx="10752513" cy="693577"/>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10"/>
          <p:cNvSpPr>
            <a:spLocks noGrp="1" noChangeArrowheads="1"/>
          </p:cNvSpPr>
          <p:nvPr>
            <p:ph type="dt" sz="half" idx="10"/>
          </p:nvPr>
        </p:nvSpPr>
        <p:spPr/>
        <p:txBody>
          <a:bodyPr/>
          <a:lstStyle>
            <a:lvl1pPr>
              <a:defRPr/>
            </a:lvl1pPr>
          </a:lstStyle>
          <a:p>
            <a:r>
              <a:rPr lang="de-DE" altLang="zh-CN">
                <a:solidFill>
                  <a:prstClr val="black"/>
                </a:solidFill>
              </a:rPr>
              <a:t>Page </a:t>
            </a:r>
            <a:fld id="{57B99D81-2641-4AB5-B1BA-2AFB89523984}" type="slidenum">
              <a:rPr lang="de-DE" altLang="zh-CN">
                <a:solidFill>
                  <a:prstClr val="black"/>
                </a:solidFill>
              </a:rPr>
              <a:pPr/>
              <a:t>‹#›</a:t>
            </a:fld>
            <a:endParaRPr lang="en-GB" altLang="zh-CN">
              <a:solidFill>
                <a:prstClr val="black"/>
              </a:solidFill>
            </a:endParaRPr>
          </a:p>
        </p:txBody>
      </p:sp>
    </p:spTree>
    <p:extLst>
      <p:ext uri="{BB962C8B-B14F-4D97-AF65-F5344CB8AC3E}">
        <p14:creationId xmlns:p14="http://schemas.microsoft.com/office/powerpoint/2010/main" val="725494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09904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86100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4"/>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00430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8"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1225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75311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94563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3569592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790054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5312958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02/09/2019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624826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02/09/2019</a:t>
            </a:fld>
            <a:endParaRPr lang="en-GB" altLang="zh-CN">
              <a:solidFill>
                <a:srgbClr val="000000"/>
              </a:solidFill>
            </a:endParaRPr>
          </a:p>
        </p:txBody>
      </p:sp>
    </p:spTree>
    <p:extLst>
      <p:ext uri="{BB962C8B-B14F-4D97-AF65-F5344CB8AC3E}">
        <p14:creationId xmlns:p14="http://schemas.microsoft.com/office/powerpoint/2010/main" val="24417021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02/09/2019</a:t>
            </a:fld>
            <a:endParaRPr lang="en-GB" altLang="zh-CN">
              <a:solidFill>
                <a:srgbClr val="000000"/>
              </a:solidFill>
            </a:endParaRPr>
          </a:p>
        </p:txBody>
      </p:sp>
    </p:spTree>
    <p:extLst>
      <p:ext uri="{BB962C8B-B14F-4D97-AF65-F5344CB8AC3E}">
        <p14:creationId xmlns:p14="http://schemas.microsoft.com/office/powerpoint/2010/main" val="15052046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02/09/2019</a:t>
            </a:fld>
            <a:endParaRPr lang="en-GB" altLang="zh-CN">
              <a:solidFill>
                <a:srgbClr val="000000"/>
              </a:solidFill>
            </a:endParaRPr>
          </a:p>
        </p:txBody>
      </p:sp>
    </p:spTree>
    <p:extLst>
      <p:ext uri="{BB962C8B-B14F-4D97-AF65-F5344CB8AC3E}">
        <p14:creationId xmlns:p14="http://schemas.microsoft.com/office/powerpoint/2010/main" val="30052295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02/09/2019</a:t>
            </a:fld>
            <a:endParaRPr lang="en-GB" altLang="zh-CN">
              <a:solidFill>
                <a:srgbClr val="000000"/>
              </a:solidFill>
            </a:endParaRPr>
          </a:p>
        </p:txBody>
      </p:sp>
    </p:spTree>
    <p:extLst>
      <p:ext uri="{BB962C8B-B14F-4D97-AF65-F5344CB8AC3E}">
        <p14:creationId xmlns:p14="http://schemas.microsoft.com/office/powerpoint/2010/main" val="222826911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02/09/2019</a:t>
            </a:fld>
            <a:endParaRPr lang="en-GB" altLang="zh-CN">
              <a:solidFill>
                <a:srgbClr val="000000"/>
              </a:solidFill>
            </a:endParaRPr>
          </a:p>
        </p:txBody>
      </p:sp>
    </p:spTree>
    <p:extLst>
      <p:ext uri="{BB962C8B-B14F-4D97-AF65-F5344CB8AC3E}">
        <p14:creationId xmlns:p14="http://schemas.microsoft.com/office/powerpoint/2010/main" val="327288037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10.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4.xml"/><Relationship Id="rId1" Type="http://schemas.openxmlformats.org/officeDocument/2006/relationships/slideLayout" Target="../slideLayouts/slideLayout33.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image" Target="../media/image18.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image" Target="../media/image17.png"/><Relationship Id="rId2" Type="http://schemas.openxmlformats.org/officeDocument/2006/relationships/slideLayout" Target="../slideLayouts/slideLayout41.xml"/><Relationship Id="rId16" Type="http://schemas.openxmlformats.org/officeDocument/2006/relationships/theme" Target="../theme/theme1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5.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8.xml"/><Relationship Id="rId7" Type="http://schemas.openxmlformats.org/officeDocument/2006/relationships/image" Target="../media/image15.png"/><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image" Target="../media/image21.png"/><Relationship Id="rId5" Type="http://schemas.openxmlformats.org/officeDocument/2006/relationships/theme" Target="../theme/theme18.xml"/><Relationship Id="rId4" Type="http://schemas.openxmlformats.org/officeDocument/2006/relationships/slideLayout" Target="../slideLayouts/slideLayout5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15.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21.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9.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75.xml"/><Relationship Id="rId4" Type="http://schemas.openxmlformats.org/officeDocument/2006/relationships/image" Target="../media/image15.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image" Target="../media/image15.png"/><Relationship Id="rId5" Type="http://schemas.openxmlformats.org/officeDocument/2006/relationships/slideLayout" Target="../slideLayouts/slideLayout80.xml"/><Relationship Id="rId10" Type="http://schemas.openxmlformats.org/officeDocument/2006/relationships/image" Target="../media/image22.png"/><Relationship Id="rId4" Type="http://schemas.openxmlformats.org/officeDocument/2006/relationships/slideLayout" Target="../slideLayouts/slideLayout79.xml"/><Relationship Id="rId9"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6.xml"/><Relationship Id="rId7" Type="http://schemas.openxmlformats.org/officeDocument/2006/relationships/theme" Target="../theme/theme28.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 Id="rId9" Type="http://schemas.openxmlformats.org/officeDocument/2006/relationships/image" Target="../media/image19.png"/></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image" Target="../media/image15.png"/><Relationship Id="rId5" Type="http://schemas.openxmlformats.org/officeDocument/2006/relationships/slideLayout" Target="../slideLayouts/slideLayout96.xml"/><Relationship Id="rId10" Type="http://schemas.openxmlformats.org/officeDocument/2006/relationships/image" Target="../media/image22.png"/><Relationship Id="rId4" Type="http://schemas.openxmlformats.org/officeDocument/2006/relationships/slideLayout" Target="../slideLayouts/slideLayout95.xml"/><Relationship Id="rId9"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02.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heme" Target="../theme/theme33.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image" Target="../media/image15.png"/><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image" Target="../media/image14.png"/></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17.xml"/><Relationship Id="rId7" Type="http://schemas.openxmlformats.org/officeDocument/2006/relationships/image" Target="../media/image10.png"/><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image" Target="../media/image15.png"/><Relationship Id="rId5" Type="http://schemas.openxmlformats.org/officeDocument/2006/relationships/slideLayout" Target="../slideLayouts/slideLayout122.xml"/><Relationship Id="rId10" Type="http://schemas.openxmlformats.org/officeDocument/2006/relationships/image" Target="../media/image21.png"/><Relationship Id="rId4" Type="http://schemas.openxmlformats.org/officeDocument/2006/relationships/slideLayout" Target="../slideLayouts/slideLayout121.xml"/><Relationship Id="rId9"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50" Type="http://schemas.openxmlformats.org/officeDocument/2006/relationships/image" Target="../media/image24.jpeg"/><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9" Type="http://schemas.openxmlformats.org/officeDocument/2006/relationships/slideLayout" Target="../slideLayouts/slideLayout154.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theme" Target="../theme/theme37.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image" Target="../media/image25.png"/><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8" Type="http://schemas.openxmlformats.org/officeDocument/2006/relationships/slideLayout" Target="../slideLayouts/slideLayout133.xml"/><Relationship Id="rId51" Type="http://schemas.openxmlformats.org/officeDocument/2006/relationships/image" Target="../media/image15.png"/><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1" Type="http://schemas.openxmlformats.org/officeDocument/2006/relationships/slideLayout" Target="../slideLayouts/slideLayout126.xml"/><Relationship Id="rId6" Type="http://schemas.openxmlformats.org/officeDocument/2006/relationships/slideLayout" Target="../slideLayouts/slideLayout131.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theme" Target="../theme/theme39.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5" Type="http://schemas.openxmlformats.org/officeDocument/2006/relationships/image" Target="../media/image18.png"/><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theme" Target="../theme/theme40.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image" Target="../media/image18.png"/><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image" Target="../media/image17.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image" Target="../media/image18.png"/><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image" Target="../media/image17.png"/><Relationship Id="rId2" Type="http://schemas.openxmlformats.org/officeDocument/2006/relationships/slideLayout" Target="../slideLayouts/slideLayout199.xml"/><Relationship Id="rId16" Type="http://schemas.openxmlformats.org/officeDocument/2006/relationships/theme" Target="../theme/theme42.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image" Target="../media/image18.png"/><Relationship Id="rId3" Type="http://schemas.openxmlformats.org/officeDocument/2006/relationships/slideLayout" Target="../slideLayouts/slideLayout215.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image" Target="../media/image17.png"/><Relationship Id="rId2" Type="http://schemas.openxmlformats.org/officeDocument/2006/relationships/slideLayout" Target="../slideLayouts/slideLayout214.xml"/><Relationship Id="rId16" Type="http://schemas.openxmlformats.org/officeDocument/2006/relationships/theme" Target="../theme/theme43.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10" Type="http://schemas.openxmlformats.org/officeDocument/2006/relationships/slideLayout" Target="../slideLayouts/slideLayout222.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theme" Target="../theme/theme44.xml"/><Relationship Id="rId3" Type="http://schemas.openxmlformats.org/officeDocument/2006/relationships/slideLayout" Target="../slideLayouts/slideLayout230.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2" Type="http://schemas.openxmlformats.org/officeDocument/2006/relationships/slideLayout" Target="../slideLayouts/slideLayout229.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image" Target="../media/image15.png"/><Relationship Id="rId10" Type="http://schemas.openxmlformats.org/officeDocument/2006/relationships/slideLayout" Target="../slideLayouts/slideLayout237.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image" Target="../media/image14.png"/></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247.xml"/><Relationship Id="rId3" Type="http://schemas.openxmlformats.org/officeDocument/2006/relationships/slideLayout" Target="../slideLayouts/slideLayout242.xml"/><Relationship Id="rId7" Type="http://schemas.openxmlformats.org/officeDocument/2006/relationships/slideLayout" Target="../slideLayouts/slideLayout246.xml"/><Relationship Id="rId12" Type="http://schemas.openxmlformats.org/officeDocument/2006/relationships/image" Target="../media/image15.png"/><Relationship Id="rId2" Type="http://schemas.openxmlformats.org/officeDocument/2006/relationships/slideLayout" Target="../slideLayouts/slideLayout241.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image" Target="../media/image21.png"/><Relationship Id="rId5" Type="http://schemas.openxmlformats.org/officeDocument/2006/relationships/slideLayout" Target="../slideLayouts/slideLayout244.xml"/><Relationship Id="rId10" Type="http://schemas.openxmlformats.org/officeDocument/2006/relationships/theme" Target="../theme/theme45.xml"/><Relationship Id="rId4" Type="http://schemas.openxmlformats.org/officeDocument/2006/relationships/slideLayout" Target="../slideLayouts/slideLayout243.xml"/><Relationship Id="rId9" Type="http://schemas.openxmlformats.org/officeDocument/2006/relationships/slideLayout" Target="../slideLayouts/slideLayout248.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256.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5" Type="http://schemas.openxmlformats.org/officeDocument/2006/relationships/slideLayout" Target="../slideLayouts/slideLayout253.xml"/><Relationship Id="rId10" Type="http://schemas.openxmlformats.org/officeDocument/2006/relationships/image" Target="../media/image29.jpeg"/><Relationship Id="rId4" Type="http://schemas.openxmlformats.org/officeDocument/2006/relationships/slideLayout" Target="../slideLayouts/slideLayout252.xml"/><Relationship Id="rId9"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slideLayout" Target="../slideLayouts/slideLayout259.xml"/><Relationship Id="rId7" Type="http://schemas.openxmlformats.org/officeDocument/2006/relationships/theme" Target="../theme/theme47.xml"/><Relationship Id="rId2" Type="http://schemas.openxmlformats.org/officeDocument/2006/relationships/slideLayout" Target="../slideLayouts/slideLayout258.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5" Type="http://schemas.openxmlformats.org/officeDocument/2006/relationships/slideLayout" Target="../slideLayouts/slideLayout261.xml"/><Relationship Id="rId10" Type="http://schemas.openxmlformats.org/officeDocument/2006/relationships/image" Target="../media/image34.png"/><Relationship Id="rId4" Type="http://schemas.openxmlformats.org/officeDocument/2006/relationships/slideLayout" Target="../slideLayouts/slideLayout260.xml"/><Relationship Id="rId9" Type="http://schemas.openxmlformats.org/officeDocument/2006/relationships/image" Target="../media/image33.jpeg"/></Relationships>
</file>

<file path=ppt/slideMasters/_rels/slideMaster48.xml.rels><?xml version="1.0" encoding="UTF-8" standalone="yes"?>
<Relationships xmlns="http://schemas.openxmlformats.org/package/2006/relationships"><Relationship Id="rId3" Type="http://schemas.openxmlformats.org/officeDocument/2006/relationships/slideLayout" Target="../slideLayouts/slideLayout265.xml"/><Relationship Id="rId7" Type="http://schemas.openxmlformats.org/officeDocument/2006/relationships/image" Target="../media/image15.png"/><Relationship Id="rId2" Type="http://schemas.openxmlformats.org/officeDocument/2006/relationships/slideLayout" Target="../slideLayouts/slideLayout264.xml"/><Relationship Id="rId1" Type="http://schemas.openxmlformats.org/officeDocument/2006/relationships/slideLayout" Target="../slideLayouts/slideLayout263.xml"/><Relationship Id="rId6" Type="http://schemas.openxmlformats.org/officeDocument/2006/relationships/image" Target="../media/image3.png"/><Relationship Id="rId5" Type="http://schemas.openxmlformats.org/officeDocument/2006/relationships/theme" Target="../theme/theme48.xml"/><Relationship Id="rId4" Type="http://schemas.openxmlformats.org/officeDocument/2006/relationships/slideLayout" Target="../slideLayouts/slideLayout266.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274.xml"/><Relationship Id="rId13" Type="http://schemas.openxmlformats.org/officeDocument/2006/relationships/theme" Target="../theme/theme49.xml"/><Relationship Id="rId3" Type="http://schemas.openxmlformats.org/officeDocument/2006/relationships/slideLayout" Target="../slideLayouts/slideLayout269.xml"/><Relationship Id="rId7" Type="http://schemas.openxmlformats.org/officeDocument/2006/relationships/slideLayout" Target="../slideLayouts/slideLayout273.xml"/><Relationship Id="rId12" Type="http://schemas.openxmlformats.org/officeDocument/2006/relationships/slideLayout" Target="../slideLayouts/slideLayout278.xml"/><Relationship Id="rId2" Type="http://schemas.openxmlformats.org/officeDocument/2006/relationships/slideLayout" Target="../slideLayouts/slideLayout268.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5" Type="http://schemas.openxmlformats.org/officeDocument/2006/relationships/slideLayout" Target="../slideLayouts/slideLayout271.xml"/><Relationship Id="rId15" Type="http://schemas.openxmlformats.org/officeDocument/2006/relationships/image" Target="../media/image15.png"/><Relationship Id="rId10" Type="http://schemas.openxmlformats.org/officeDocument/2006/relationships/slideLayout" Target="../slideLayouts/slideLayout276.xml"/><Relationship Id="rId4" Type="http://schemas.openxmlformats.org/officeDocument/2006/relationships/slideLayout" Target="../slideLayouts/slideLayout270.xml"/><Relationship Id="rId9" Type="http://schemas.openxmlformats.org/officeDocument/2006/relationships/slideLayout" Target="../slideLayouts/slideLayout275.xml"/><Relationship Id="rId14" Type="http://schemas.openxmlformats.org/officeDocument/2006/relationships/image" Target="../media/image14.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50.xml.rels><?xml version="1.0" encoding="UTF-8" standalone="yes"?>
<Relationships xmlns="http://schemas.openxmlformats.org/package/2006/relationships"><Relationship Id="rId3" Type="http://schemas.openxmlformats.org/officeDocument/2006/relationships/slideLayout" Target="../slideLayouts/slideLayout281.xml"/><Relationship Id="rId7" Type="http://schemas.openxmlformats.org/officeDocument/2006/relationships/image" Target="../media/image15.png"/><Relationship Id="rId2" Type="http://schemas.openxmlformats.org/officeDocument/2006/relationships/slideLayout" Target="../slideLayouts/slideLayout280.xml"/><Relationship Id="rId1" Type="http://schemas.openxmlformats.org/officeDocument/2006/relationships/slideLayout" Target="../slideLayouts/slideLayout279.xml"/><Relationship Id="rId6" Type="http://schemas.openxmlformats.org/officeDocument/2006/relationships/image" Target="../media/image3.png"/><Relationship Id="rId5" Type="http://schemas.openxmlformats.org/officeDocument/2006/relationships/theme" Target="../theme/theme50.xml"/><Relationship Id="rId4" Type="http://schemas.openxmlformats.org/officeDocument/2006/relationships/slideLayout" Target="../slideLayouts/slideLayout282.xml"/></Relationships>
</file>

<file path=ppt/slideMasters/_rels/slideMaster5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85.xml"/><Relationship Id="rId7" Type="http://schemas.openxmlformats.org/officeDocument/2006/relationships/theme" Target="../theme/theme51.xml"/><Relationship Id="rId2" Type="http://schemas.openxmlformats.org/officeDocument/2006/relationships/slideLayout" Target="../slideLayouts/slideLayout284.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5" Type="http://schemas.openxmlformats.org/officeDocument/2006/relationships/slideLayout" Target="../slideLayouts/slideLayout287.xml"/><Relationship Id="rId4" Type="http://schemas.openxmlformats.org/officeDocument/2006/relationships/slideLayout" Target="../slideLayouts/slideLayout286.xml"/><Relationship Id="rId9" Type="http://schemas.openxmlformats.org/officeDocument/2006/relationships/image" Target="../media/image15.png"/></Relationships>
</file>

<file path=ppt/slideMasters/_rels/slideMaster52.xml.rels><?xml version="1.0" encoding="UTF-8" standalone="yes"?>
<Relationships xmlns="http://schemas.openxmlformats.org/package/2006/relationships"><Relationship Id="rId3" Type="http://schemas.openxmlformats.org/officeDocument/2006/relationships/slideLayout" Target="../slideLayouts/slideLayout291.xml"/><Relationship Id="rId7" Type="http://schemas.openxmlformats.org/officeDocument/2006/relationships/image" Target="../media/image38.jpeg"/><Relationship Id="rId2" Type="http://schemas.openxmlformats.org/officeDocument/2006/relationships/slideLayout" Target="../slideLayouts/slideLayout290.xml"/><Relationship Id="rId1" Type="http://schemas.openxmlformats.org/officeDocument/2006/relationships/slideLayout" Target="../slideLayouts/slideLayout289.xml"/><Relationship Id="rId6" Type="http://schemas.openxmlformats.org/officeDocument/2006/relationships/image" Target="../media/image37.jpeg"/><Relationship Id="rId5" Type="http://schemas.openxmlformats.org/officeDocument/2006/relationships/theme" Target="../theme/theme52.xml"/><Relationship Id="rId4" Type="http://schemas.openxmlformats.org/officeDocument/2006/relationships/slideLayout" Target="../slideLayouts/slideLayout292.xml"/></Relationships>
</file>

<file path=ppt/slideMasters/_rels/slideMaster53.xml.rels><?xml version="1.0" encoding="UTF-8" standalone="yes"?>
<Relationships xmlns="http://schemas.openxmlformats.org/package/2006/relationships"><Relationship Id="rId3" Type="http://schemas.openxmlformats.org/officeDocument/2006/relationships/slideLayout" Target="../slideLayouts/slideLayout295.xml"/><Relationship Id="rId7" Type="http://schemas.openxmlformats.org/officeDocument/2006/relationships/image" Target="../media/image15.png"/><Relationship Id="rId2" Type="http://schemas.openxmlformats.org/officeDocument/2006/relationships/slideLayout" Target="../slideLayouts/slideLayout294.xml"/><Relationship Id="rId1" Type="http://schemas.openxmlformats.org/officeDocument/2006/relationships/slideLayout" Target="../slideLayouts/slideLayout293.xml"/><Relationship Id="rId6" Type="http://schemas.openxmlformats.org/officeDocument/2006/relationships/image" Target="../media/image3.png"/><Relationship Id="rId5" Type="http://schemas.openxmlformats.org/officeDocument/2006/relationships/theme" Target="../theme/theme53.xml"/><Relationship Id="rId4" Type="http://schemas.openxmlformats.org/officeDocument/2006/relationships/slideLayout" Target="../slideLayouts/slideLayout296.xml"/></Relationships>
</file>

<file path=ppt/slideMasters/_rels/slideMaster54.xml.rels><?xml version="1.0" encoding="UTF-8" standalone="yes"?>
<Relationships xmlns="http://schemas.openxmlformats.org/package/2006/relationships"><Relationship Id="rId3" Type="http://schemas.openxmlformats.org/officeDocument/2006/relationships/theme" Target="../theme/theme54.xml"/><Relationship Id="rId2" Type="http://schemas.openxmlformats.org/officeDocument/2006/relationships/slideLayout" Target="../slideLayouts/slideLayout298.xml"/><Relationship Id="rId1" Type="http://schemas.openxmlformats.org/officeDocument/2006/relationships/slideLayout" Target="../slideLayouts/slideLayout297.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01.xml"/><Relationship Id="rId7" Type="http://schemas.openxmlformats.org/officeDocument/2006/relationships/image" Target="../media/image3.png"/><Relationship Id="rId2" Type="http://schemas.openxmlformats.org/officeDocument/2006/relationships/slideLayout" Target="../slideLayouts/slideLayout300.xml"/><Relationship Id="rId1" Type="http://schemas.openxmlformats.org/officeDocument/2006/relationships/slideLayout" Target="../slideLayouts/slideLayout299.xml"/><Relationship Id="rId6" Type="http://schemas.openxmlformats.org/officeDocument/2006/relationships/theme" Target="../theme/theme55.xml"/><Relationship Id="rId5" Type="http://schemas.openxmlformats.org/officeDocument/2006/relationships/slideLayout" Target="../slideLayouts/slideLayout303.xml"/><Relationship Id="rId4" Type="http://schemas.openxmlformats.org/officeDocument/2006/relationships/slideLayout" Target="../slideLayouts/slideLayout302.xml"/></Relationships>
</file>

<file path=ppt/slideMasters/_rels/slideMaster56.xml.rels><?xml version="1.0" encoding="UTF-8" standalone="yes"?>
<Relationships xmlns="http://schemas.openxmlformats.org/package/2006/relationships"><Relationship Id="rId3" Type="http://schemas.openxmlformats.org/officeDocument/2006/relationships/slideLayout" Target="../slideLayouts/slideLayout306.xml"/><Relationship Id="rId7" Type="http://schemas.openxmlformats.org/officeDocument/2006/relationships/image" Target="../media/image15.png"/><Relationship Id="rId2" Type="http://schemas.openxmlformats.org/officeDocument/2006/relationships/slideLayout" Target="../slideLayouts/slideLayout305.xml"/><Relationship Id="rId1" Type="http://schemas.openxmlformats.org/officeDocument/2006/relationships/slideLayout" Target="../slideLayouts/slideLayout304.xml"/><Relationship Id="rId6" Type="http://schemas.openxmlformats.org/officeDocument/2006/relationships/image" Target="../media/image3.png"/><Relationship Id="rId5" Type="http://schemas.openxmlformats.org/officeDocument/2006/relationships/theme" Target="../theme/theme56.xml"/><Relationship Id="rId4" Type="http://schemas.openxmlformats.org/officeDocument/2006/relationships/slideLayout" Target="../slideLayouts/slideLayout307.xml"/></Relationships>
</file>

<file path=ppt/slideMasters/_rels/slideMaster57.xml.rels><?xml version="1.0" encoding="UTF-8" standalone="yes"?>
<Relationships xmlns="http://schemas.openxmlformats.org/package/2006/relationships"><Relationship Id="rId3" Type="http://schemas.openxmlformats.org/officeDocument/2006/relationships/theme" Target="../theme/theme57.xml"/><Relationship Id="rId2" Type="http://schemas.openxmlformats.org/officeDocument/2006/relationships/slideLayout" Target="../slideLayouts/slideLayout309.xml"/><Relationship Id="rId1" Type="http://schemas.openxmlformats.org/officeDocument/2006/relationships/slideLayout" Target="../slideLayouts/slideLayout308.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12.xml"/><Relationship Id="rId7" Type="http://schemas.openxmlformats.org/officeDocument/2006/relationships/image" Target="../media/image3.png"/><Relationship Id="rId2" Type="http://schemas.openxmlformats.org/officeDocument/2006/relationships/slideLayout" Target="../slideLayouts/slideLayout311.xml"/><Relationship Id="rId1" Type="http://schemas.openxmlformats.org/officeDocument/2006/relationships/slideLayout" Target="../slideLayouts/slideLayout310.xml"/><Relationship Id="rId6" Type="http://schemas.openxmlformats.org/officeDocument/2006/relationships/theme" Target="../theme/theme58.xml"/><Relationship Id="rId5" Type="http://schemas.openxmlformats.org/officeDocument/2006/relationships/slideLayout" Target="../slideLayouts/slideLayout314.xml"/><Relationship Id="rId4" Type="http://schemas.openxmlformats.org/officeDocument/2006/relationships/slideLayout" Target="../slideLayouts/slideLayout31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microsoft.com/office/2007/relationships/hdphoto" Target="../media/hdphoto1.wdp"/><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13.png"/><Relationship Id="rId5" Type="http://schemas.openxmlformats.org/officeDocument/2006/relationships/slideLayout" Target="../slideLayouts/slideLayout11.xml"/><Relationship Id="rId10" Type="http://schemas.openxmlformats.org/officeDocument/2006/relationships/theme" Target="../theme/theme7.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9.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15.pn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2" name="图片 37" descr="tooopen_16092462.jpg"/>
          <p:cNvPicPr>
            <a:picLocks noChangeAspect="1"/>
          </p:cNvPicPr>
          <p:nvPr userDrawn="1"/>
        </p:nvPicPr>
        <p:blipFill>
          <a:blip r:embed="rId2" cstate="email"/>
          <a:srcRect/>
          <a:stretch>
            <a:fillRect/>
          </a:stretch>
        </p:blipFill>
        <p:spPr>
          <a:xfrm>
            <a:off x="8792" y="789213"/>
            <a:ext cx="12175412" cy="4154265"/>
          </a:xfrm>
          <a:prstGeom prst="rect">
            <a:avLst/>
          </a:prstGeom>
        </p:spPr>
      </p:pic>
      <p:grpSp>
        <p:nvGrpSpPr>
          <p:cNvPr id="1026" name="Group 77"/>
          <p:cNvGrpSpPr>
            <a:grpSpLocks/>
          </p:cNvGrpSpPr>
          <p:nvPr/>
        </p:nvGrpSpPr>
        <p:grpSpPr bwMode="auto">
          <a:xfrm>
            <a:off x="12433300" y="3503615"/>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7" name="Rectangle 144"/>
          <p:cNvSpPr>
            <a:spLocks noChangeArrowheads="1"/>
          </p:cNvSpPr>
          <p:nvPr/>
        </p:nvSpPr>
        <p:spPr bwMode="auto">
          <a:xfrm>
            <a:off x="12335935" y="1333501"/>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配色参考方案：</a:t>
            </a:r>
          </a:p>
          <a:p>
            <a:pPr>
              <a:lnSpc>
                <a:spcPct val="120000"/>
              </a:lnSpc>
              <a:spcBef>
                <a:spcPct val="20000"/>
              </a:spcBef>
            </a:pPr>
            <a:r>
              <a:rPr lang="zh-CN" altLang="en-US" sz="1100" dirty="0">
                <a:solidFill>
                  <a:srgbClr val="FFFFFF"/>
                </a:solidFill>
                <a:latin typeface="Arial" pitchFamily="34" charset="0"/>
                <a:ea typeface="黑体" pitchFamily="49" charset="-122"/>
              </a:rPr>
              <a:t>建议同一页面内不超过四种颜色，以下是</a:t>
            </a:r>
            <a:r>
              <a:rPr lang="en-US" altLang="zh-CN" sz="1100" dirty="0">
                <a:solidFill>
                  <a:srgbClr val="FFFFFF"/>
                </a:solidFill>
                <a:latin typeface="Arial" pitchFamily="34" charset="0"/>
                <a:ea typeface="黑体" pitchFamily="49" charset="-122"/>
              </a:rPr>
              <a:t>13</a:t>
            </a:r>
            <a:r>
              <a:rPr lang="zh-CN" altLang="en-US" sz="1100" dirty="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3" y="0"/>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客户或者合作伙伴的标志放在右上角</a:t>
            </a:r>
            <a:r>
              <a:rPr lang="en-US" altLang="zh-CN" sz="1100" dirty="0">
                <a:solidFill>
                  <a:srgbClr val="FFFFFF"/>
                </a:solidFill>
                <a:latin typeface="Arial" pitchFamily="34" charset="0"/>
                <a:ea typeface="黑体" pitchFamily="49" charset="-122"/>
              </a:rPr>
              <a:t>.</a:t>
            </a:r>
            <a:endParaRPr lang="zh-CN" altLang="en-US" sz="1100" dirty="0">
              <a:solidFill>
                <a:srgbClr val="FFFFFF"/>
              </a:solidFill>
              <a:latin typeface="Arial" pitchFamily="34" charset="0"/>
              <a:ea typeface="黑体" pitchFamily="49" charset="-122"/>
            </a:endParaRPr>
          </a:p>
        </p:txBody>
      </p:sp>
      <p:sp>
        <p:nvSpPr>
          <p:cNvPr id="303" name="Text Box 7"/>
          <p:cNvSpPr txBox="1">
            <a:spLocks noChangeArrowheads="1"/>
          </p:cNvSpPr>
          <p:nvPr/>
        </p:nvSpPr>
        <p:spPr bwMode="auto">
          <a:xfrm>
            <a:off x="9639300" y="4011614"/>
            <a:ext cx="1179824"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3"/>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4"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8"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990" eaLnBrk="0" hangingPunct="0"/>
            <a:r>
              <a:rPr lang="en-US" altLang="zh-CN" sz="1400" b="1" dirty="0">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35052" y="5519740"/>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dirty="0"/>
          </a:p>
        </p:txBody>
      </p:sp>
      <p:pic>
        <p:nvPicPr>
          <p:cNvPr id="80"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3120362"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grpSp>
        <p:nvGrpSpPr>
          <p:cNvPr id="83" name="Group 76"/>
          <p:cNvGrpSpPr>
            <a:grpSpLocks/>
          </p:cNvGrpSpPr>
          <p:nvPr userDrawn="1"/>
        </p:nvGrpSpPr>
        <p:grpSpPr bwMode="auto">
          <a:xfrm>
            <a:off x="6989563" y="781055"/>
            <a:ext cx="5204517" cy="4129085"/>
            <a:chOff x="2971" y="1910"/>
            <a:chExt cx="2123" cy="2410"/>
          </a:xfrm>
        </p:grpSpPr>
        <p:grpSp>
          <p:nvGrpSpPr>
            <p:cNvPr id="84" name="Group 70"/>
            <p:cNvGrpSpPr>
              <a:grpSpLocks/>
            </p:cNvGrpSpPr>
            <p:nvPr/>
          </p:nvGrpSpPr>
          <p:grpSpPr bwMode="auto">
            <a:xfrm>
              <a:off x="3124" y="1914"/>
              <a:ext cx="1970" cy="2400"/>
              <a:chOff x="3789" y="492"/>
              <a:chExt cx="1970" cy="2400"/>
            </a:xfrm>
          </p:grpSpPr>
          <p:sp>
            <p:nvSpPr>
              <p:cNvPr id="87" name="Freeform 71"/>
              <p:cNvSpPr>
                <a:spLocks/>
              </p:cNvSpPr>
              <p:nvPr/>
            </p:nvSpPr>
            <p:spPr bwMode="auto">
              <a:xfrm>
                <a:off x="3789" y="492"/>
                <a:ext cx="1140" cy="2400"/>
              </a:xfrm>
              <a:custGeom>
                <a:avLst/>
                <a:gdLst>
                  <a:gd name="T0" fmla="*/ 1140 w 1140"/>
                  <a:gd name="T1" fmla="*/ 0 h 2400"/>
                  <a:gd name="T2" fmla="*/ 660 w 1140"/>
                  <a:gd name="T3" fmla="*/ 0 h 2400"/>
                  <a:gd name="T4" fmla="*/ 0 w 1140"/>
                  <a:gd name="T5" fmla="*/ 2400 h 2400"/>
                  <a:gd name="T6" fmla="*/ 294 w 1140"/>
                  <a:gd name="T7" fmla="*/ 2400 h 2400"/>
                  <a:gd name="T8" fmla="*/ 1140 w 1140"/>
                  <a:gd name="T9" fmla="*/ 0 h 2400"/>
                </a:gdLst>
                <a:ahLst/>
                <a:cxnLst>
                  <a:cxn ang="0">
                    <a:pos x="T0" y="T1"/>
                  </a:cxn>
                  <a:cxn ang="0">
                    <a:pos x="T2" y="T3"/>
                  </a:cxn>
                  <a:cxn ang="0">
                    <a:pos x="T4" y="T5"/>
                  </a:cxn>
                  <a:cxn ang="0">
                    <a:pos x="T6" y="T7"/>
                  </a:cxn>
                  <a:cxn ang="0">
                    <a:pos x="T8" y="T9"/>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alpha val="5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8" name="Freeform 72"/>
              <p:cNvSpPr>
                <a:spLocks noChangeAspect="1"/>
              </p:cNvSpPr>
              <p:nvPr/>
            </p:nvSpPr>
            <p:spPr bwMode="auto">
              <a:xfrm>
                <a:off x="4074" y="494"/>
                <a:ext cx="1685" cy="2394"/>
              </a:xfrm>
              <a:custGeom>
                <a:avLst/>
                <a:gdLst>
                  <a:gd name="T0" fmla="*/ 1685 w 1685"/>
                  <a:gd name="T1" fmla="*/ 0 h 2398"/>
                  <a:gd name="T2" fmla="*/ 843 w 1685"/>
                  <a:gd name="T3" fmla="*/ 0 h 2398"/>
                  <a:gd name="T4" fmla="*/ 0 w 1685"/>
                  <a:gd name="T5" fmla="*/ 2398 h 2398"/>
                  <a:gd name="T6" fmla="*/ 1685 w 1685"/>
                  <a:gd name="T7" fmla="*/ 2398 h 2398"/>
                  <a:gd name="T8" fmla="*/ 1685 w 1685"/>
                  <a:gd name="T9" fmla="*/ 0 h 2398"/>
                </a:gdLst>
                <a:ahLst/>
                <a:cxnLst>
                  <a:cxn ang="0">
                    <a:pos x="T0" y="T1"/>
                  </a:cxn>
                  <a:cxn ang="0">
                    <a:pos x="T2" y="T3"/>
                  </a:cxn>
                  <a:cxn ang="0">
                    <a:pos x="T4" y="T5"/>
                  </a:cxn>
                  <a:cxn ang="0">
                    <a:pos x="T6" y="T7"/>
                  </a:cxn>
                  <a:cxn ang="0">
                    <a:pos x="T8" y="T9"/>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alpha val="80000"/>
                </a:srgbClr>
              </a:solidFill>
              <a:ln>
                <a:noFill/>
              </a:ln>
              <a:effectLst/>
              <a:extLst>
                <a:ext uri="{91240B29-F687-4F45-9708-019B960494DF}">
                  <a14:hiddenLine xmlns:a14="http://schemas.microsoft.com/office/drawing/2010/main" w="9525" cap="flat" cmpd="sng">
                    <a:solidFill>
                      <a:srgbClr val="969696"/>
                    </a:solidFill>
                    <a:prstDash val="lgDash"/>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
          <p:nvSpPr>
            <p:cNvPr id="85" name="Freeform 73"/>
            <p:cNvSpPr>
              <a:spLocks/>
            </p:cNvSpPr>
            <p:nvPr/>
          </p:nvSpPr>
          <p:spPr bwMode="auto">
            <a:xfrm>
              <a:off x="2971" y="1910"/>
              <a:ext cx="1966" cy="2410"/>
            </a:xfrm>
            <a:custGeom>
              <a:avLst/>
              <a:gdLst>
                <a:gd name="T0" fmla="*/ 1966 w 1966"/>
                <a:gd name="T1" fmla="*/ 0 h 2410"/>
                <a:gd name="T2" fmla="*/ 1776 w 1966"/>
                <a:gd name="T3" fmla="*/ 2410 h 2410"/>
                <a:gd name="T4" fmla="*/ 423 w 1966"/>
                <a:gd name="T5" fmla="*/ 2404 h 2410"/>
                <a:gd name="T6" fmla="*/ 1285 w 1966"/>
                <a:gd name="T7" fmla="*/ 0 h 2410"/>
                <a:gd name="T8" fmla="*/ 1966 w 1966"/>
                <a:gd name="T9" fmla="*/ 0 h 2410"/>
              </a:gdLst>
              <a:ahLst/>
              <a:cxnLst>
                <a:cxn ang="0">
                  <a:pos x="T0" y="T1"/>
                </a:cxn>
                <a:cxn ang="0">
                  <a:pos x="T2" y="T3"/>
                </a:cxn>
                <a:cxn ang="0">
                  <a:pos x="T4" y="T5"/>
                </a:cxn>
                <a:cxn ang="0">
                  <a:pos x="T6" y="T7"/>
                </a:cxn>
                <a:cxn ang="0">
                  <a:pos x="T8" y="T9"/>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6" name="Freeform 74"/>
            <p:cNvSpPr>
              <a:spLocks/>
            </p:cNvSpPr>
            <p:nvPr/>
          </p:nvSpPr>
          <p:spPr bwMode="auto">
            <a:xfrm>
              <a:off x="3411" y="1918"/>
              <a:ext cx="1309" cy="2392"/>
            </a:xfrm>
            <a:custGeom>
              <a:avLst/>
              <a:gdLst>
                <a:gd name="T0" fmla="*/ 844 w 1309"/>
                <a:gd name="T1" fmla="*/ 0 h 2396"/>
                <a:gd name="T2" fmla="*/ 0 w 1309"/>
                <a:gd name="T3" fmla="*/ 2396 h 2396"/>
                <a:gd name="T4" fmla="*/ 1309 w 1309"/>
                <a:gd name="T5" fmla="*/ 2396 h 2396"/>
                <a:gd name="T6" fmla="*/ 844 w 1309"/>
                <a:gd name="T7" fmla="*/ 0 h 2396"/>
              </a:gdLst>
              <a:ahLst/>
              <a:cxnLst>
                <a:cxn ang="0">
                  <a:pos x="T0" y="T1"/>
                </a:cxn>
                <a:cxn ang="0">
                  <a:pos x="T2" y="T3"/>
                </a:cxn>
                <a:cxn ang="0">
                  <a:pos x="T4" y="T5"/>
                </a:cxn>
                <a:cxn ang="0">
                  <a:pos x="T6" y="T7"/>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1" fontAlgn="base" hangingPunct="1">
        <a:spcBef>
          <a:spcPct val="0"/>
        </a:spcBef>
        <a:spcAft>
          <a:spcPct val="0"/>
        </a:spcAft>
        <a:defRPr lang="zh-CN" altLang="en-US" sz="3199" b="1" dirty="0">
          <a:solidFill>
            <a:schemeClr val="bg1"/>
          </a:solidFill>
          <a:latin typeface="+mj-lt"/>
          <a:ea typeface="黑体" pitchFamily="49" charset="-122"/>
          <a:cs typeface="+mj-cs"/>
        </a:defRPr>
      </a:lvl1pPr>
      <a:lvl2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1" fontAlgn="base" hangingPunct="1">
        <a:spcBef>
          <a:spcPct val="20000"/>
        </a:spcBef>
        <a:spcAft>
          <a:spcPct val="0"/>
        </a:spcAft>
        <a:buClr>
          <a:srgbClr val="990000"/>
        </a:buClr>
        <a:defRPr sz="2399" b="1">
          <a:solidFill>
            <a:schemeClr val="bg1"/>
          </a:solidFill>
          <a:latin typeface="+mn-lt"/>
          <a:ea typeface="黑体" pitchFamily="49" charset="-122"/>
          <a:cs typeface="+mn-cs"/>
        </a:defRPr>
      </a:lvl1pPr>
      <a:lvl2pPr marL="742727" indent="-285664" algn="l" rtl="0" eaLnBrk="1" fontAlgn="base" hangingPunct="1">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1" fontAlgn="base" hangingPunct="1">
        <a:spcBef>
          <a:spcPct val="20000"/>
        </a:spcBef>
        <a:spcAft>
          <a:spcPct val="0"/>
        </a:spcAft>
        <a:buChar char="–"/>
        <a:defRPr sz="1600">
          <a:solidFill>
            <a:schemeClr val="tx1"/>
          </a:solidFill>
          <a:latin typeface="+mn-lt"/>
          <a:ea typeface="+mn-ea"/>
          <a:cs typeface="+mn-cs"/>
        </a:defRPr>
      </a:lvl4pPr>
      <a:lvl5pPr marL="2056783" indent="-22853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38526899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22900848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454795810"/>
      </p:ext>
    </p:extLst>
  </p:cSld>
  <p:clrMap bg1="lt1" tx1="dk1" bg2="lt2" tx2="dk2" accent1="accent1" accent2="accent2" accent3="accent3" accent4="accent4" accent5="accent5" accent6="accent6" hlink="hlink" folHlink="folHlink"/>
  <p:sldLayoutIdLst>
    <p:sldLayoutId id="2147483877" r:id="rId1"/>
    <p:sldLayoutId id="2147483878"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50799091"/>
      </p:ext>
    </p:extLst>
  </p:cSld>
  <p:clrMap bg1="lt1" tx1="dk1" bg2="lt2" tx2="dk2" accent1="accent1" accent2="accent2" accent3="accent3" accent4="accent4" accent5="accent5" accent6="accent6" hlink="hlink" folHlink="folHlink"/>
  <p:sldLayoutIdLst>
    <p:sldLayoutId id="2147483881" r:id="rId1"/>
    <p:sldLayoutId id="2147483882"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171800042"/>
      </p:ext>
    </p:extLst>
  </p:cSld>
  <p:clrMap bg1="lt1" tx1="dk1" bg2="lt2" tx2="dk2" accent1="accent1" accent2="accent2" accent3="accent3" accent4="accent4" accent5="accent5" accent6="accent6" hlink="hlink" folHlink="folHlink"/>
  <p:sldLayoutIdLst>
    <p:sldLayoutId id="2147483888" r:id="rId1"/>
    <p:sldLayoutId id="2147483890" r:id="rId2"/>
    <p:sldLayoutId id="2147483891"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555029"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289064423"/>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13512"/>
      </p:ext>
    </p:extLst>
  </p:cSld>
  <p:clrMap bg1="lt1" tx1="dk1" bg2="lt2" tx2="dk2" accent1="accent1" accent2="accent2" accent3="accent3" accent4="accent4" accent5="accent5" accent6="accent6" hlink="hlink" folHlink="folHlink"/>
  <p:sldLayoutIdLst>
    <p:sldLayoutId id="2147483911"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1" fontAlgn="base" hangingPunct="1">
        <a:spcBef>
          <a:spcPct val="0"/>
        </a:spcBef>
        <a:spcAft>
          <a:spcPct val="0"/>
        </a:spcAft>
        <a:defRPr sz="4299"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5pPr>
      <a:lvl6pPr marL="609024"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6pPr>
      <a:lvl7pPr marL="1218048"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7pPr>
      <a:lvl8pPr marL="1827071"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8pPr>
      <a:lvl9pPr marL="2436095"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9pPr>
    </p:titleStyle>
    <p:bodyStyle>
      <a:lvl1pPr marL="456767" indent="-456767"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89663" indent="-380640" algn="l" rtl="0" eaLnBrk="1" fontAlgn="base" hangingPunct="1">
        <a:spcBef>
          <a:spcPct val="20000"/>
        </a:spcBef>
        <a:spcAft>
          <a:spcPct val="0"/>
        </a:spcAft>
        <a:buFont typeface="Arial" charset="0"/>
        <a:buChar char="›"/>
        <a:defRPr sz="2599">
          <a:solidFill>
            <a:schemeClr val="tx1"/>
          </a:solidFill>
          <a:latin typeface="+mn-lt"/>
          <a:ea typeface="+mn-ea"/>
          <a:cs typeface="+mn-cs"/>
        </a:defRPr>
      </a:lvl2pPr>
      <a:lvl3pPr marL="1522559" indent="-304513"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1582" indent="-304513" algn="l" rtl="0" eaLnBrk="1" fontAlgn="base" hangingPunct="1">
        <a:spcBef>
          <a:spcPct val="20000"/>
        </a:spcBef>
        <a:spcAft>
          <a:spcPct val="0"/>
        </a:spcAft>
        <a:buChar char="–"/>
        <a:defRPr sz="2099">
          <a:solidFill>
            <a:schemeClr val="tx1"/>
          </a:solidFill>
          <a:latin typeface="+mn-lt"/>
          <a:ea typeface="+mn-ea"/>
          <a:cs typeface="+mn-cs"/>
        </a:defRPr>
      </a:lvl4pPr>
      <a:lvl5pPr marL="2740606"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5pPr>
      <a:lvl6pPr marL="3349628"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6pPr>
      <a:lvl7pPr marL="3958652"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7pPr>
      <a:lvl8pPr marL="4567674"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8pPr>
      <a:lvl9pPr marL="5176700"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9pPr>
    </p:bodyStyle>
    <p:otherStyle>
      <a:defPPr>
        <a:defRPr lang="zh-CN"/>
      </a:defPPr>
      <a:lvl1pPr marL="0" algn="l" defTabSz="1218048" rtl="0" eaLnBrk="1" latinLnBrk="0" hangingPunct="1">
        <a:defRPr sz="2399" kern="1200">
          <a:solidFill>
            <a:schemeClr val="tx1"/>
          </a:solidFill>
          <a:latin typeface="+mn-lt"/>
          <a:ea typeface="+mn-ea"/>
          <a:cs typeface="+mn-cs"/>
        </a:defRPr>
      </a:lvl1pPr>
      <a:lvl2pPr marL="609024" algn="l" defTabSz="1218048" rtl="0" eaLnBrk="1" latinLnBrk="0" hangingPunct="1">
        <a:defRPr sz="2399" kern="1200">
          <a:solidFill>
            <a:schemeClr val="tx1"/>
          </a:solidFill>
          <a:latin typeface="+mn-lt"/>
          <a:ea typeface="+mn-ea"/>
          <a:cs typeface="+mn-cs"/>
        </a:defRPr>
      </a:lvl2pPr>
      <a:lvl3pPr marL="1218048" algn="l" defTabSz="1218048" rtl="0" eaLnBrk="1" latinLnBrk="0" hangingPunct="1">
        <a:defRPr sz="2399" kern="1200">
          <a:solidFill>
            <a:schemeClr val="tx1"/>
          </a:solidFill>
          <a:latin typeface="+mn-lt"/>
          <a:ea typeface="+mn-ea"/>
          <a:cs typeface="+mn-cs"/>
        </a:defRPr>
      </a:lvl3pPr>
      <a:lvl4pPr marL="1827071" algn="l" defTabSz="1218048" rtl="0" eaLnBrk="1" latinLnBrk="0" hangingPunct="1">
        <a:defRPr sz="2399" kern="1200">
          <a:solidFill>
            <a:schemeClr val="tx1"/>
          </a:solidFill>
          <a:latin typeface="+mn-lt"/>
          <a:ea typeface="+mn-ea"/>
          <a:cs typeface="+mn-cs"/>
        </a:defRPr>
      </a:lvl4pPr>
      <a:lvl5pPr marL="2436095" algn="l" defTabSz="1218048" rtl="0" eaLnBrk="1" latinLnBrk="0" hangingPunct="1">
        <a:defRPr sz="2399" kern="1200">
          <a:solidFill>
            <a:schemeClr val="tx1"/>
          </a:solidFill>
          <a:latin typeface="+mn-lt"/>
          <a:ea typeface="+mn-ea"/>
          <a:cs typeface="+mn-cs"/>
        </a:defRPr>
      </a:lvl5pPr>
      <a:lvl6pPr marL="3045118" algn="l" defTabSz="1218048" rtl="0" eaLnBrk="1" latinLnBrk="0" hangingPunct="1">
        <a:defRPr sz="2399" kern="1200">
          <a:solidFill>
            <a:schemeClr val="tx1"/>
          </a:solidFill>
          <a:latin typeface="+mn-lt"/>
          <a:ea typeface="+mn-ea"/>
          <a:cs typeface="+mn-cs"/>
        </a:defRPr>
      </a:lvl6pPr>
      <a:lvl7pPr marL="3654144" algn="l" defTabSz="1218048" rtl="0" eaLnBrk="1" latinLnBrk="0" hangingPunct="1">
        <a:defRPr sz="2399" kern="1200">
          <a:solidFill>
            <a:schemeClr val="tx1"/>
          </a:solidFill>
          <a:latin typeface="+mn-lt"/>
          <a:ea typeface="+mn-ea"/>
          <a:cs typeface="+mn-cs"/>
        </a:defRPr>
      </a:lvl7pPr>
      <a:lvl8pPr marL="4263165" algn="l" defTabSz="1218048" rtl="0" eaLnBrk="1" latinLnBrk="0" hangingPunct="1">
        <a:defRPr sz="2399" kern="1200">
          <a:solidFill>
            <a:schemeClr val="tx1"/>
          </a:solidFill>
          <a:latin typeface="+mn-lt"/>
          <a:ea typeface="+mn-ea"/>
          <a:cs typeface="+mn-cs"/>
        </a:defRPr>
      </a:lvl8pPr>
      <a:lvl9pPr marL="4872189" algn="l" defTabSz="1218048" rtl="0" eaLnBrk="1" latinLnBrk="0" hangingPunct="1">
        <a:defRPr sz="23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8675850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6" cstate="print"/>
          <a:srcRect/>
          <a:stretch>
            <a:fillRect/>
          </a:stretch>
        </p:blipFill>
        <p:spPr bwMode="auto">
          <a:xfrm>
            <a:off x="4" y="6224599"/>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2" y="6438910"/>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7" cstate="print"/>
          <a:srcRect/>
          <a:stretch>
            <a:fillRect/>
          </a:stretch>
        </p:blipFill>
        <p:spPr bwMode="auto">
          <a:xfrm>
            <a:off x="10011850" y="6399240"/>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599" tIns="53299" rIns="106599" bIns="5329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28"/>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09" y="528643"/>
            <a:ext cx="2459567" cy="5307012"/>
          </a:xfrm>
          <a:prstGeom prst="rect">
            <a:avLst/>
          </a:prstGeom>
          <a:noFill/>
          <a:ln w="9525">
            <a:noFill/>
            <a:miter lim="800000"/>
            <a:headEnd/>
            <a:tailEnd/>
          </a:ln>
          <a:effectLst/>
        </p:spPr>
        <p:txBody>
          <a:bodyPr lIns="106579" tIns="53292" rIns="106579" bIns="53292"/>
          <a:lstStyle/>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:32-35pt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Medium</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:30-32pt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英文正文</a:t>
            </a:r>
            <a:r>
              <a:rPr lang="en-US" altLang="zh-CN" sz="1500" dirty="0">
                <a:solidFill>
                  <a:srgbClr val="FFFFFF"/>
                </a:solidFill>
                <a:latin typeface="Arial" charset="0"/>
                <a:ea typeface="华文细黑" pitchFamily="2" charset="-122"/>
              </a:rPr>
              <a:t>:20-22pt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 </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 :18pt  </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Regular</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中文正文</a:t>
            </a:r>
            <a:r>
              <a:rPr lang="en-US" altLang="zh-CN" sz="1500" dirty="0">
                <a:solidFill>
                  <a:srgbClr val="FFFFFF"/>
                </a:solidFill>
                <a:latin typeface="Arial" charset="0"/>
                <a:ea typeface="华文细黑" pitchFamily="2" charset="-122"/>
              </a:rPr>
              <a:t>:18-20pt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):18pt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 </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配色参考方案：</a:t>
            </a:r>
          </a:p>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建议同一页面内不超过四种颜色，以下是</a:t>
            </a:r>
            <a:r>
              <a:rPr lang="en-US" altLang="zh-CN" sz="1500" dirty="0">
                <a:solidFill>
                  <a:srgbClr val="FFFFFF"/>
                </a:solidFill>
                <a:latin typeface="华文细黑" pitchFamily="2" charset="-122"/>
                <a:ea typeface="华文细黑" pitchFamily="2" charset="-122"/>
              </a:rPr>
              <a:t>13</a:t>
            </a:r>
            <a:r>
              <a:rPr lang="zh-CN" altLang="en-US" sz="1500" dirty="0">
                <a:solidFill>
                  <a:srgbClr val="FFFFFF"/>
                </a:solidFill>
                <a:latin typeface="华文细黑" pitchFamily="2" charset="-122"/>
                <a:ea typeface="华文细黑" pitchFamily="2" charset="-122"/>
              </a:rPr>
              <a:t>组配色方案，同一页面内只选择一组使用。（仅供参考）</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客户或者合作伙伴的标志放在右上角</a:t>
            </a:r>
            <a:r>
              <a:rPr lang="en-US" altLang="zh-CN" sz="1500" dirty="0">
                <a:solidFill>
                  <a:srgbClr val="FFFFFF"/>
                </a:solidFill>
                <a:latin typeface="华文细黑" pitchFamily="2" charset="-122"/>
                <a:ea typeface="华文细黑" pitchFamily="2" charset="-122"/>
              </a:rPr>
              <a:t>.</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5" tIns="53307" rIns="106615" bIns="5330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79"/>
            <a:ext cx="1225549" cy="369179"/>
          </a:xfrm>
          <a:prstGeom prst="rect">
            <a:avLst/>
          </a:prstGeom>
          <a:solidFill>
            <a:schemeClr val="bg1"/>
          </a:solidFill>
          <a:ln w="9525" algn="ctr">
            <a:noFill/>
            <a:miter lim="800000"/>
            <a:headEnd/>
            <a:tailEnd/>
          </a:ln>
          <a:effectLst/>
        </p:spPr>
        <p:txBody>
          <a:bodyPr lIns="121618" tIns="60813" rIns="121618" bIns="6081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30" y="3789371"/>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30"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30" y="4221171"/>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30"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30" y="4581531"/>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30" y="4797435"/>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30" y="5013335"/>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30" y="5373695"/>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30" y="5589595"/>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30" y="5805495"/>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30" y="6165859"/>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30" y="6391283"/>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30" y="6615119"/>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36" tIns="60822" rIns="121636" bIns="60822"/>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585290310"/>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4437" rtl="0" eaLnBrk="0" fontAlgn="base" hangingPunct="0">
        <a:spcBef>
          <a:spcPct val="0"/>
        </a:spcBef>
        <a:spcAft>
          <a:spcPct val="0"/>
        </a:spcAft>
        <a:defRPr sz="4500">
          <a:solidFill>
            <a:srgbClr val="990000"/>
          </a:solidFill>
          <a:latin typeface="+mj-lt"/>
          <a:ea typeface="+mj-ea"/>
          <a:cs typeface="+mj-cs"/>
        </a:defRPr>
      </a:lvl1pPr>
      <a:lvl2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175" algn="l" defTabSz="1066419" rtl="0" fontAlgn="base">
        <a:spcBef>
          <a:spcPct val="0"/>
        </a:spcBef>
        <a:spcAft>
          <a:spcPct val="0"/>
        </a:spcAft>
        <a:defRPr sz="4500">
          <a:solidFill>
            <a:srgbClr val="990000"/>
          </a:solidFill>
          <a:latin typeface="FrutigerNext LT Medium" pitchFamily="34" charset="0"/>
          <a:ea typeface="黑体" pitchFamily="2" charset="-122"/>
        </a:defRPr>
      </a:lvl6pPr>
      <a:lvl7pPr marL="1216362" algn="l" defTabSz="1066419" rtl="0" fontAlgn="base">
        <a:spcBef>
          <a:spcPct val="0"/>
        </a:spcBef>
        <a:spcAft>
          <a:spcPct val="0"/>
        </a:spcAft>
        <a:defRPr sz="4500">
          <a:solidFill>
            <a:srgbClr val="990000"/>
          </a:solidFill>
          <a:latin typeface="FrutigerNext LT Medium" pitchFamily="34" charset="0"/>
          <a:ea typeface="黑体" pitchFamily="2" charset="-122"/>
        </a:defRPr>
      </a:lvl7pPr>
      <a:lvl8pPr marL="1824538" algn="l" defTabSz="1066419" rtl="0" fontAlgn="base">
        <a:spcBef>
          <a:spcPct val="0"/>
        </a:spcBef>
        <a:spcAft>
          <a:spcPct val="0"/>
        </a:spcAft>
        <a:defRPr sz="4500">
          <a:solidFill>
            <a:srgbClr val="990000"/>
          </a:solidFill>
          <a:latin typeface="FrutigerNext LT Medium" pitchFamily="34" charset="0"/>
          <a:ea typeface="黑体" pitchFamily="2" charset="-122"/>
        </a:defRPr>
      </a:lvl8pPr>
      <a:lvl9pPr marL="2432721" algn="l" defTabSz="1066419"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55" indent="-397055" algn="l" defTabSz="1064437"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14" indent="-331580" algn="l" defTabSz="1064437"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661" indent="-266108" algn="l" defTabSz="1064437"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767" indent="-263999" algn="l" defTabSz="1064437" rtl="0" eaLnBrk="0" fontAlgn="base" hangingPunct="0">
        <a:lnSpc>
          <a:spcPct val="140000"/>
        </a:lnSpc>
        <a:spcBef>
          <a:spcPct val="0"/>
        </a:spcBef>
        <a:spcAft>
          <a:spcPct val="0"/>
        </a:spcAft>
        <a:buChar char="–"/>
        <a:defRPr sz="1900">
          <a:solidFill>
            <a:schemeClr val="tx1"/>
          </a:solidFill>
          <a:latin typeface="+mj-lt"/>
          <a:ea typeface="+mn-ea"/>
        </a:defRPr>
      </a:lvl4pPr>
      <a:lvl5pPr marL="2397099" indent="-266108" algn="l" defTabSz="1064437"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103"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290"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46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64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362" rtl="0" eaLnBrk="1" latinLnBrk="0" hangingPunct="1">
        <a:defRPr sz="2400" kern="1200">
          <a:solidFill>
            <a:schemeClr val="tx1"/>
          </a:solidFill>
          <a:latin typeface="+mn-lt"/>
          <a:ea typeface="+mn-ea"/>
          <a:cs typeface="+mn-cs"/>
        </a:defRPr>
      </a:lvl1pPr>
      <a:lvl2pPr marL="608175" algn="l" defTabSz="1216362" rtl="0" eaLnBrk="1" latinLnBrk="0" hangingPunct="1">
        <a:defRPr sz="2400" kern="1200">
          <a:solidFill>
            <a:schemeClr val="tx1"/>
          </a:solidFill>
          <a:latin typeface="+mn-lt"/>
          <a:ea typeface="+mn-ea"/>
          <a:cs typeface="+mn-cs"/>
        </a:defRPr>
      </a:lvl2pPr>
      <a:lvl3pPr marL="1216362" algn="l" defTabSz="1216362" rtl="0" eaLnBrk="1" latinLnBrk="0" hangingPunct="1">
        <a:defRPr sz="2400" kern="1200">
          <a:solidFill>
            <a:schemeClr val="tx1"/>
          </a:solidFill>
          <a:latin typeface="+mn-lt"/>
          <a:ea typeface="+mn-ea"/>
          <a:cs typeface="+mn-cs"/>
        </a:defRPr>
      </a:lvl3pPr>
      <a:lvl4pPr marL="1824538" algn="l" defTabSz="1216362" rtl="0" eaLnBrk="1" latinLnBrk="0" hangingPunct="1">
        <a:defRPr sz="2400" kern="1200">
          <a:solidFill>
            <a:schemeClr val="tx1"/>
          </a:solidFill>
          <a:latin typeface="+mn-lt"/>
          <a:ea typeface="+mn-ea"/>
          <a:cs typeface="+mn-cs"/>
        </a:defRPr>
      </a:lvl4pPr>
      <a:lvl5pPr marL="2432721" algn="l" defTabSz="1216362" rtl="0" eaLnBrk="1" latinLnBrk="0" hangingPunct="1">
        <a:defRPr sz="2400" kern="1200">
          <a:solidFill>
            <a:schemeClr val="tx1"/>
          </a:solidFill>
          <a:latin typeface="+mn-lt"/>
          <a:ea typeface="+mn-ea"/>
          <a:cs typeface="+mn-cs"/>
        </a:defRPr>
      </a:lvl5pPr>
      <a:lvl6pPr marL="3040893" algn="l" defTabSz="1216362" rtl="0" eaLnBrk="1" latinLnBrk="0" hangingPunct="1">
        <a:defRPr sz="2400" kern="1200">
          <a:solidFill>
            <a:schemeClr val="tx1"/>
          </a:solidFill>
          <a:latin typeface="+mn-lt"/>
          <a:ea typeface="+mn-ea"/>
          <a:cs typeface="+mn-cs"/>
        </a:defRPr>
      </a:lvl6pPr>
      <a:lvl7pPr marL="3649071" algn="l" defTabSz="1216362" rtl="0" eaLnBrk="1" latinLnBrk="0" hangingPunct="1">
        <a:defRPr sz="2400" kern="1200">
          <a:solidFill>
            <a:schemeClr val="tx1"/>
          </a:solidFill>
          <a:latin typeface="+mn-lt"/>
          <a:ea typeface="+mn-ea"/>
          <a:cs typeface="+mn-cs"/>
        </a:defRPr>
      </a:lvl7pPr>
      <a:lvl8pPr marL="4257252" algn="l" defTabSz="1216362" rtl="0" eaLnBrk="1" latinLnBrk="0" hangingPunct="1">
        <a:defRPr sz="2400" kern="1200">
          <a:solidFill>
            <a:schemeClr val="tx1"/>
          </a:solidFill>
          <a:latin typeface="+mn-lt"/>
          <a:ea typeface="+mn-ea"/>
          <a:cs typeface="+mn-cs"/>
        </a:defRPr>
      </a:lvl8pPr>
      <a:lvl9pPr marL="4865433" algn="l" defTabSz="1216362"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2"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3" y="6438904"/>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3" cstate="print"/>
          <a:srcRect/>
          <a:stretch>
            <a:fillRect/>
          </a:stretch>
        </p:blipFill>
        <p:spPr bwMode="auto">
          <a:xfrm>
            <a:off x="10011842" y="6399229"/>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79959" tIns="39979" rIns="79959" bIns="3997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16"/>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4" y="528643"/>
            <a:ext cx="2459567" cy="5307012"/>
          </a:xfrm>
          <a:prstGeom prst="rect">
            <a:avLst/>
          </a:prstGeom>
          <a:noFill/>
          <a:ln w="9525">
            <a:noFill/>
            <a:miter lim="800000"/>
            <a:headEnd/>
            <a:tailEnd/>
          </a:ln>
          <a:effectLst/>
        </p:spPr>
        <p:txBody>
          <a:bodyPr lIns="106592" tIns="53299" rIns="106592" bIns="53299"/>
          <a:lstStyle/>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3" y="1423995"/>
            <a:ext cx="1399116" cy="2005012"/>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3" y="-61909"/>
            <a:ext cx="1399116" cy="838201"/>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84"/>
            <a:ext cx="10572749" cy="4194175"/>
          </a:xfrm>
          <a:prstGeom prst="rect">
            <a:avLst/>
          </a:prstGeom>
          <a:noFill/>
          <a:ln w="9525">
            <a:noFill/>
            <a:miter lim="800000"/>
            <a:headEnd/>
            <a:tailEnd/>
          </a:ln>
        </p:spPr>
        <p:txBody>
          <a:bodyPr vert="horz" wrap="square" lIns="79971" tIns="39985" rIns="79971" bIns="3998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938"/>
            <a:ext cx="1225549" cy="369049"/>
          </a:xfrm>
          <a:prstGeom prst="rect">
            <a:avLst/>
          </a:prstGeom>
          <a:solidFill>
            <a:schemeClr val="bg1"/>
          </a:solidFill>
          <a:ln w="9525" algn="ctr">
            <a:noFill/>
            <a:miter lim="800000"/>
            <a:headEnd/>
            <a:tailEnd/>
          </a:ln>
          <a:effectLst/>
        </p:spPr>
        <p:txBody>
          <a:bodyPr lIns="121632" tIns="60820" rIns="121632" bIns="60820"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22" y="3789365"/>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22"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22" y="4221165"/>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22"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22" y="4581525"/>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22" y="4797429"/>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22"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22" y="5373689"/>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22"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22"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22" y="6165853"/>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22"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22" y="6615113"/>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49" tIns="60829" rIns="121649" bIns="60829"/>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38434958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4544" rtl="0" eaLnBrk="0" fontAlgn="base" hangingPunct="0">
        <a:spcBef>
          <a:spcPct val="0"/>
        </a:spcBef>
        <a:spcAft>
          <a:spcPct val="0"/>
        </a:spcAft>
        <a:defRPr sz="4533">
          <a:solidFill>
            <a:srgbClr val="990000"/>
          </a:solidFill>
          <a:latin typeface="+mj-lt"/>
          <a:ea typeface="+mj-ea"/>
          <a:cs typeface="+mj-cs"/>
        </a:defRPr>
      </a:lvl1pPr>
      <a:lvl2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2pPr>
      <a:lvl3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3pPr>
      <a:lvl4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4pPr>
      <a:lvl5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5pPr>
      <a:lvl6pPr marL="608239" algn="l" defTabSz="1066525" rtl="0" fontAlgn="base">
        <a:spcBef>
          <a:spcPct val="0"/>
        </a:spcBef>
        <a:spcAft>
          <a:spcPct val="0"/>
        </a:spcAft>
        <a:defRPr sz="4533">
          <a:solidFill>
            <a:srgbClr val="990000"/>
          </a:solidFill>
          <a:latin typeface="FrutigerNext LT Medium" pitchFamily="34" charset="0"/>
          <a:ea typeface="黑体" pitchFamily="2" charset="-122"/>
        </a:defRPr>
      </a:lvl6pPr>
      <a:lvl7pPr marL="1216482" algn="l" defTabSz="1066525" rtl="0" fontAlgn="base">
        <a:spcBef>
          <a:spcPct val="0"/>
        </a:spcBef>
        <a:spcAft>
          <a:spcPct val="0"/>
        </a:spcAft>
        <a:defRPr sz="4533">
          <a:solidFill>
            <a:srgbClr val="990000"/>
          </a:solidFill>
          <a:latin typeface="FrutigerNext LT Medium" pitchFamily="34" charset="0"/>
          <a:ea typeface="黑体" pitchFamily="2" charset="-122"/>
        </a:defRPr>
      </a:lvl7pPr>
      <a:lvl8pPr marL="1824720" algn="l" defTabSz="1066525" rtl="0" fontAlgn="base">
        <a:spcBef>
          <a:spcPct val="0"/>
        </a:spcBef>
        <a:spcAft>
          <a:spcPct val="0"/>
        </a:spcAft>
        <a:defRPr sz="4533">
          <a:solidFill>
            <a:srgbClr val="990000"/>
          </a:solidFill>
          <a:latin typeface="FrutigerNext LT Medium" pitchFamily="34" charset="0"/>
          <a:ea typeface="黑体" pitchFamily="2" charset="-122"/>
        </a:defRPr>
      </a:lvl8pPr>
      <a:lvl9pPr marL="2432961" algn="l" defTabSz="1066525" rtl="0" fontAlgn="base">
        <a:spcBef>
          <a:spcPct val="0"/>
        </a:spcBef>
        <a:spcAft>
          <a:spcPct val="0"/>
        </a:spcAft>
        <a:defRPr sz="4533">
          <a:solidFill>
            <a:srgbClr val="990000"/>
          </a:solidFill>
          <a:latin typeface="FrutigerNext LT Medium" pitchFamily="34" charset="0"/>
          <a:ea typeface="黑体" pitchFamily="2" charset="-122"/>
        </a:defRPr>
      </a:lvl9pPr>
    </p:titleStyle>
    <p:bodyStyle>
      <a:lvl1pPr marL="397095" indent="-397095" algn="l" defTabSz="1064544" rtl="0" eaLnBrk="0" fontAlgn="base" hangingPunct="0">
        <a:lnSpc>
          <a:spcPct val="140000"/>
        </a:lnSpc>
        <a:spcBef>
          <a:spcPct val="0"/>
        </a:spcBef>
        <a:spcAft>
          <a:spcPct val="0"/>
        </a:spcAft>
        <a:buClr>
          <a:schemeClr val="bg2"/>
        </a:buClr>
        <a:buSzPct val="60000"/>
        <a:buFont typeface="Wingdings" pitchFamily="2" charset="2"/>
        <a:buChar char="l"/>
        <a:defRPr sz="2667" b="1">
          <a:solidFill>
            <a:schemeClr val="tx1"/>
          </a:solidFill>
          <a:latin typeface="+mn-lt"/>
          <a:ea typeface="+mn-ea"/>
          <a:cs typeface="+mn-cs"/>
        </a:defRPr>
      </a:lvl1pPr>
      <a:lvl2pPr marL="866000" indent="-331612" algn="l" defTabSz="1064544"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95" indent="-266135" algn="l" defTabSz="1064544"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Light" pitchFamily="34" charset="0"/>
          <a:ea typeface="+mn-ea"/>
        </a:defRPr>
      </a:lvl3pPr>
      <a:lvl4pPr marL="1862953" indent="-264025" algn="l" defTabSz="1064544" rtl="0" eaLnBrk="0" fontAlgn="base" hangingPunct="0">
        <a:lnSpc>
          <a:spcPct val="140000"/>
        </a:lnSpc>
        <a:spcBef>
          <a:spcPct val="0"/>
        </a:spcBef>
        <a:spcAft>
          <a:spcPct val="0"/>
        </a:spcAft>
        <a:buChar char="–"/>
        <a:defRPr sz="1867">
          <a:solidFill>
            <a:schemeClr val="tx1"/>
          </a:solidFill>
          <a:latin typeface="+mj-lt"/>
          <a:ea typeface="+mn-ea"/>
        </a:defRPr>
      </a:lvl4pPr>
      <a:lvl5pPr marL="2397339" indent="-266135" algn="l" defTabSz="1064544"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40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650"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888"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212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82" rtl="0" eaLnBrk="1" latinLnBrk="0" hangingPunct="1">
        <a:defRPr sz="2400" kern="1200">
          <a:solidFill>
            <a:schemeClr val="tx1"/>
          </a:solidFill>
          <a:latin typeface="+mn-lt"/>
          <a:ea typeface="+mn-ea"/>
          <a:cs typeface="+mn-cs"/>
        </a:defRPr>
      </a:lvl1pPr>
      <a:lvl2pPr marL="608239" algn="l" defTabSz="1216482" rtl="0" eaLnBrk="1" latinLnBrk="0" hangingPunct="1">
        <a:defRPr sz="2400" kern="1200">
          <a:solidFill>
            <a:schemeClr val="tx1"/>
          </a:solidFill>
          <a:latin typeface="+mn-lt"/>
          <a:ea typeface="+mn-ea"/>
          <a:cs typeface="+mn-cs"/>
        </a:defRPr>
      </a:lvl2pPr>
      <a:lvl3pPr marL="1216482" algn="l" defTabSz="1216482" rtl="0" eaLnBrk="1" latinLnBrk="0" hangingPunct="1">
        <a:defRPr sz="2400" kern="1200">
          <a:solidFill>
            <a:schemeClr val="tx1"/>
          </a:solidFill>
          <a:latin typeface="+mn-lt"/>
          <a:ea typeface="+mn-ea"/>
          <a:cs typeface="+mn-cs"/>
        </a:defRPr>
      </a:lvl3pPr>
      <a:lvl4pPr marL="1824720" algn="l" defTabSz="1216482" rtl="0" eaLnBrk="1" latinLnBrk="0" hangingPunct="1">
        <a:defRPr sz="2400" kern="1200">
          <a:solidFill>
            <a:schemeClr val="tx1"/>
          </a:solidFill>
          <a:latin typeface="+mn-lt"/>
          <a:ea typeface="+mn-ea"/>
          <a:cs typeface="+mn-cs"/>
        </a:defRPr>
      </a:lvl4pPr>
      <a:lvl5pPr marL="2432961" algn="l" defTabSz="1216482" rtl="0" eaLnBrk="1" latinLnBrk="0" hangingPunct="1">
        <a:defRPr sz="2400" kern="1200">
          <a:solidFill>
            <a:schemeClr val="tx1"/>
          </a:solidFill>
          <a:latin typeface="+mn-lt"/>
          <a:ea typeface="+mn-ea"/>
          <a:cs typeface="+mn-cs"/>
        </a:defRPr>
      </a:lvl5pPr>
      <a:lvl6pPr marL="3041197" algn="l" defTabSz="1216482" rtl="0" eaLnBrk="1" latinLnBrk="0" hangingPunct="1">
        <a:defRPr sz="2400" kern="1200">
          <a:solidFill>
            <a:schemeClr val="tx1"/>
          </a:solidFill>
          <a:latin typeface="+mn-lt"/>
          <a:ea typeface="+mn-ea"/>
          <a:cs typeface="+mn-cs"/>
        </a:defRPr>
      </a:lvl6pPr>
      <a:lvl7pPr marL="3649439" algn="l" defTabSz="1216482" rtl="0" eaLnBrk="1" latinLnBrk="0" hangingPunct="1">
        <a:defRPr sz="2400" kern="1200">
          <a:solidFill>
            <a:schemeClr val="tx1"/>
          </a:solidFill>
          <a:latin typeface="+mn-lt"/>
          <a:ea typeface="+mn-ea"/>
          <a:cs typeface="+mn-cs"/>
        </a:defRPr>
      </a:lvl7pPr>
      <a:lvl8pPr marL="4257676" algn="l" defTabSz="1216482" rtl="0" eaLnBrk="1" latinLnBrk="0" hangingPunct="1">
        <a:defRPr sz="2400" kern="1200">
          <a:solidFill>
            <a:schemeClr val="tx1"/>
          </a:solidFill>
          <a:latin typeface="+mn-lt"/>
          <a:ea typeface="+mn-ea"/>
          <a:cs typeface="+mn-cs"/>
        </a:defRPr>
      </a:lvl8pPr>
      <a:lvl9pPr marL="4865918" algn="l" defTabSz="121648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90466868"/>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1"/>
            <a:ext cx="2558051"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1"/>
            <a:ext cx="10176935"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3" rIns="80127" bIns="40063"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8"/>
            <a:ext cx="10176935"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1" tIns="40070" rIns="80141"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7" cy="552314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3302" y="3511551"/>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7" y="1341441"/>
            <a:ext cx="1589617" cy="13335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4" y="7937"/>
            <a:ext cx="1494367" cy="48715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2" y="6465938"/>
            <a:ext cx="1529583" cy="184665"/>
          </a:xfrm>
          <a:prstGeom prst="rect">
            <a:avLst/>
          </a:prstGeom>
          <a:noFill/>
          <a:ln w="9525" algn="ctr">
            <a:noFill/>
            <a:miter lim="800000"/>
            <a:headEnd/>
            <a:tailEnd/>
          </a:ln>
          <a:effectLst/>
        </p:spPr>
        <p:txBody>
          <a:bodyPr wrap="none" lIns="80059" tIns="0" rIns="80059" bIns="0">
            <a:spAutoFit/>
          </a:bodyPr>
          <a:lstStyle/>
          <a:p>
            <a:pPr defTabSz="80142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5" y="6489702"/>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243603091"/>
      </p:ext>
    </p:extLst>
  </p:cSld>
  <p:clrMap bg1="lt1" tx1="dk1" bg2="lt2" tx2="dk2" accent1="accent1" accent2="accent2" accent3="accent3" accent4="accent4" accent5="accent5" accent6="accent6" hlink="hlink" folHlink="folHlink"/>
  <p:sldLayoutIdLst>
    <p:sldLayoutId id="2147483936" r:id="rId1"/>
    <p:sldLayoutId id="2147483938" r:id="rId2"/>
    <p:sldLayoutId id="2147483939"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05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10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15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20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89" indent="-342789"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708" indent="-28565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29" indent="-22852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680" indent="-228525" algn="l" rtl="0" eaLnBrk="0" fontAlgn="base" hangingPunct="0">
        <a:lnSpc>
          <a:spcPct val="140000"/>
        </a:lnSpc>
        <a:spcBef>
          <a:spcPct val="0"/>
        </a:spcBef>
        <a:spcAft>
          <a:spcPct val="0"/>
        </a:spcAft>
        <a:buChar char="–"/>
        <a:defRPr sz="1500">
          <a:solidFill>
            <a:schemeClr val="tx1"/>
          </a:solidFill>
          <a:latin typeface="+mn-lt"/>
          <a:ea typeface="+mn-ea"/>
          <a:cs typeface="+mn-cs"/>
        </a:defRPr>
      </a:lvl4pPr>
      <a:lvl5pPr marL="2056731" indent="-228525"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78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83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885"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938"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04" rtl="0" eaLnBrk="1" latinLnBrk="0" hangingPunct="1">
        <a:defRPr sz="1700" kern="1200">
          <a:solidFill>
            <a:schemeClr val="tx1"/>
          </a:solidFill>
          <a:latin typeface="+mn-lt"/>
          <a:ea typeface="+mn-ea"/>
          <a:cs typeface="+mn-cs"/>
        </a:defRPr>
      </a:lvl1pPr>
      <a:lvl2pPr marL="457051" algn="l" defTabSz="914104" rtl="0" eaLnBrk="1" latinLnBrk="0" hangingPunct="1">
        <a:defRPr sz="1700" kern="1200">
          <a:solidFill>
            <a:schemeClr val="tx1"/>
          </a:solidFill>
          <a:latin typeface="+mn-lt"/>
          <a:ea typeface="+mn-ea"/>
          <a:cs typeface="+mn-cs"/>
        </a:defRPr>
      </a:lvl2pPr>
      <a:lvl3pPr marL="914104" algn="l" defTabSz="914104" rtl="0" eaLnBrk="1" latinLnBrk="0" hangingPunct="1">
        <a:defRPr sz="1700" kern="1200">
          <a:solidFill>
            <a:schemeClr val="tx1"/>
          </a:solidFill>
          <a:latin typeface="+mn-lt"/>
          <a:ea typeface="+mn-ea"/>
          <a:cs typeface="+mn-cs"/>
        </a:defRPr>
      </a:lvl3pPr>
      <a:lvl4pPr marL="1371155" algn="l" defTabSz="914104" rtl="0" eaLnBrk="1" latinLnBrk="0" hangingPunct="1">
        <a:defRPr sz="1700" kern="1200">
          <a:solidFill>
            <a:schemeClr val="tx1"/>
          </a:solidFill>
          <a:latin typeface="+mn-lt"/>
          <a:ea typeface="+mn-ea"/>
          <a:cs typeface="+mn-cs"/>
        </a:defRPr>
      </a:lvl4pPr>
      <a:lvl5pPr marL="1828205" algn="l" defTabSz="914104" rtl="0" eaLnBrk="1" latinLnBrk="0" hangingPunct="1">
        <a:defRPr sz="1700" kern="1200">
          <a:solidFill>
            <a:schemeClr val="tx1"/>
          </a:solidFill>
          <a:latin typeface="+mn-lt"/>
          <a:ea typeface="+mn-ea"/>
          <a:cs typeface="+mn-cs"/>
        </a:defRPr>
      </a:lvl5pPr>
      <a:lvl6pPr marL="2285258" algn="l" defTabSz="914104" rtl="0" eaLnBrk="1" latinLnBrk="0" hangingPunct="1">
        <a:defRPr sz="1700" kern="1200">
          <a:solidFill>
            <a:schemeClr val="tx1"/>
          </a:solidFill>
          <a:latin typeface="+mn-lt"/>
          <a:ea typeface="+mn-ea"/>
          <a:cs typeface="+mn-cs"/>
        </a:defRPr>
      </a:lvl6pPr>
      <a:lvl7pPr marL="2742309" algn="l" defTabSz="914104" rtl="0" eaLnBrk="1" latinLnBrk="0" hangingPunct="1">
        <a:defRPr sz="1700" kern="1200">
          <a:solidFill>
            <a:schemeClr val="tx1"/>
          </a:solidFill>
          <a:latin typeface="+mn-lt"/>
          <a:ea typeface="+mn-ea"/>
          <a:cs typeface="+mn-cs"/>
        </a:defRPr>
      </a:lvl7pPr>
      <a:lvl8pPr marL="3199360" algn="l" defTabSz="914104" rtl="0" eaLnBrk="1" latinLnBrk="0" hangingPunct="1">
        <a:defRPr sz="1700" kern="1200">
          <a:solidFill>
            <a:schemeClr val="tx1"/>
          </a:solidFill>
          <a:latin typeface="+mn-lt"/>
          <a:ea typeface="+mn-ea"/>
          <a:cs typeface="+mn-cs"/>
        </a:defRPr>
      </a:lvl8pPr>
      <a:lvl9pPr marL="3656411" algn="l" defTabSz="914104"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2364142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342982"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699618016"/>
      </p:ext>
    </p:extLst>
  </p:cSld>
  <p:clrMap bg1="lt1" tx1="dk1" bg2="lt2" tx2="dk2" accent1="accent1" accent2="accent2" accent3="accent3" accent4="accent4" accent5="accent5" accent6="accent6" hlink="hlink" folHlink="folHlink"/>
  <p:sldLayoutIdLst>
    <p:sldLayoutId id="2147483946" r:id="rId1"/>
    <p:sldLayoutId id="2147483947"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3" cstate="print"/>
          <a:srcRect/>
          <a:stretch>
            <a:fillRect/>
          </a:stretch>
        </p:blipFill>
        <p:spPr bwMode="auto">
          <a:xfrm>
            <a:off x="0" y="6224591"/>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4"/>
            <a:ext cx="3212605" cy="221599"/>
          </a:xfrm>
          <a:prstGeom prst="rect">
            <a:avLst/>
          </a:prstGeom>
          <a:noFill/>
          <a:ln>
            <a:noFill/>
          </a:ln>
          <a:extLst/>
        </p:spPr>
        <p:txBody>
          <a:bodyPr wrap="none" lIns="0" tIns="0" rIns="9611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4" cstate="print"/>
          <a:srcRect/>
          <a:stretch>
            <a:fillRect/>
          </a:stretch>
        </p:blipFill>
        <p:spPr bwMode="auto">
          <a:xfrm>
            <a:off x="10011841" y="6386517"/>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3" y="325443"/>
            <a:ext cx="10176934"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3" y="1628779"/>
            <a:ext cx="10176934"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49"/>
            <a:ext cx="2459566" cy="6628366"/>
          </a:xfrm>
          <a:prstGeom prst="rect">
            <a:avLst/>
          </a:prstGeom>
          <a:noFill/>
          <a:ln w="9525">
            <a:noFill/>
            <a:miter lim="800000"/>
            <a:headEnd/>
            <a:tailEnd/>
          </a:ln>
          <a:effectLst/>
        </p:spPr>
        <p:txBody>
          <a:bodyPr lIns="96124" tIns="48063" rIns="96124" bIns="48063">
            <a:spAutoFit/>
          </a:bodyPr>
          <a:lstStyle/>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ea typeface="华文细黑"/>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26"/>
              <a:ext cx="579" cy="268"/>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2159">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24" tIns="48063" rIns="96124" bIns="48063">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9"/>
            <a:ext cx="1494367" cy="828445"/>
          </a:xfrm>
          <a:prstGeom prst="rect">
            <a:avLst/>
          </a:prstGeom>
          <a:noFill/>
          <a:ln w="9525">
            <a:noFill/>
            <a:miter lim="800000"/>
            <a:headEnd/>
            <a:tailEnd/>
          </a:ln>
          <a:effectLst/>
        </p:spPr>
        <p:txBody>
          <a:bodyPr lIns="96124" tIns="48063" rIns="96124" bIns="48063">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5"/>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8" y="6463221"/>
            <a:ext cx="2501746" cy="184666"/>
          </a:xfrm>
          <a:prstGeom prst="rect">
            <a:avLst/>
          </a:prstGeom>
          <a:noFill/>
          <a:ln w="9525" algn="ctr">
            <a:noFill/>
            <a:miter lim="800000"/>
            <a:headEnd/>
            <a:tailEnd/>
          </a:ln>
          <a:effectLst/>
        </p:spPr>
        <p:txBody>
          <a:bodyPr wrap="none" lIns="96073" tIns="0" rIns="96073"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1737"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410100250"/>
      </p:ext>
    </p:extLst>
  </p:cSld>
  <p:clrMap bg1="lt1" tx1="dk1" bg2="lt2" tx2="dk2" accent1="accent1" accent2="accent2" accent3="accent3" accent4="accent4" accent5="accent5" accent6="accent6" hlink="hlink" folHlink="folHlink"/>
  <p:sldLayoutIdLst>
    <p:sldLayoutId id="2147483950"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839"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5pPr>
      <a:lvl6pPr marL="548475"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6pPr>
      <a:lvl7pPr marL="1096951"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7pPr>
      <a:lvl8pPr marL="1645426"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8pPr>
      <a:lvl9pPr marL="2193902"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9pPr>
    </p:titleStyle>
    <p:bodyStyle>
      <a:lvl1pPr marL="411357" indent="-411357" algn="l" rtl="0" eaLnBrk="0" fontAlgn="base" hangingPunct="0">
        <a:lnSpc>
          <a:spcPct val="140000"/>
        </a:lnSpc>
        <a:spcBef>
          <a:spcPct val="0"/>
        </a:spcBef>
        <a:spcAft>
          <a:spcPct val="0"/>
        </a:spcAft>
        <a:buClr>
          <a:srgbClr val="777777"/>
        </a:buClr>
        <a:buSzPct val="60000"/>
        <a:buFont typeface="Wingdings" pitchFamily="2" charset="2"/>
        <a:buChar char="l"/>
        <a:defRPr sz="2399">
          <a:solidFill>
            <a:schemeClr val="tx1"/>
          </a:solidFill>
          <a:latin typeface="+mn-ea"/>
          <a:ea typeface="+mn-ea"/>
          <a:cs typeface="+mn-cs"/>
        </a:defRPr>
      </a:lvl1pPr>
      <a:lvl2pPr marL="891273" indent="-34279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189" indent="-274238" algn="l" rtl="0" eaLnBrk="0" fontAlgn="base" hangingPunct="0">
        <a:lnSpc>
          <a:spcPct val="140000"/>
        </a:lnSpc>
        <a:spcBef>
          <a:spcPct val="0"/>
        </a:spcBef>
        <a:spcAft>
          <a:spcPct val="0"/>
        </a:spcAft>
        <a:buSzPct val="50000"/>
        <a:buFont typeface="Wingdings" pitchFamily="2" charset="2"/>
        <a:buChar char="n"/>
        <a:defRPr sz="1919">
          <a:solidFill>
            <a:schemeClr val="tx1"/>
          </a:solidFill>
          <a:latin typeface="+mn-ea"/>
          <a:ea typeface="+mn-ea"/>
          <a:cs typeface="+mn-cs"/>
        </a:defRPr>
      </a:lvl3pPr>
      <a:lvl4pPr marL="1919664" indent="-274238" algn="l" rtl="0" eaLnBrk="0" fontAlgn="base" hangingPunct="0">
        <a:lnSpc>
          <a:spcPct val="140000"/>
        </a:lnSpc>
        <a:spcBef>
          <a:spcPct val="0"/>
        </a:spcBef>
        <a:spcAft>
          <a:spcPct val="0"/>
        </a:spcAft>
        <a:buChar char="–"/>
        <a:defRPr sz="1679">
          <a:solidFill>
            <a:schemeClr val="tx1"/>
          </a:solidFill>
          <a:latin typeface="+mn-ea"/>
          <a:ea typeface="+mn-ea"/>
          <a:cs typeface="+mn-cs"/>
        </a:defRPr>
      </a:lvl4pPr>
      <a:lvl5pPr marL="2468139" indent="-274238"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6615"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6pPr>
      <a:lvl7pPr marL="3565090"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7pPr>
      <a:lvl8pPr marL="4113566"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8pPr>
      <a:lvl9pPr marL="4662041"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9pPr>
    </p:bodyStyle>
    <p:otherStyle>
      <a:defPPr>
        <a:defRPr lang="zh-CN"/>
      </a:defPPr>
      <a:lvl1pPr marL="0" algn="l" defTabSz="1096951" rtl="0" eaLnBrk="1" latinLnBrk="0" hangingPunct="1">
        <a:defRPr sz="2159" kern="1200">
          <a:solidFill>
            <a:schemeClr val="tx1"/>
          </a:solidFill>
          <a:latin typeface="+mn-lt"/>
          <a:ea typeface="+mn-ea"/>
          <a:cs typeface="+mn-cs"/>
        </a:defRPr>
      </a:lvl1pPr>
      <a:lvl2pPr marL="548475" algn="l" defTabSz="1096951" rtl="0" eaLnBrk="1" latinLnBrk="0" hangingPunct="1">
        <a:defRPr sz="2159" kern="1200">
          <a:solidFill>
            <a:schemeClr val="tx1"/>
          </a:solidFill>
          <a:latin typeface="+mn-lt"/>
          <a:ea typeface="+mn-ea"/>
          <a:cs typeface="+mn-cs"/>
        </a:defRPr>
      </a:lvl2pPr>
      <a:lvl3pPr marL="1096951" algn="l" defTabSz="1096951" rtl="0" eaLnBrk="1" latinLnBrk="0" hangingPunct="1">
        <a:defRPr sz="2159" kern="1200">
          <a:solidFill>
            <a:schemeClr val="tx1"/>
          </a:solidFill>
          <a:latin typeface="+mn-lt"/>
          <a:ea typeface="+mn-ea"/>
          <a:cs typeface="+mn-cs"/>
        </a:defRPr>
      </a:lvl3pPr>
      <a:lvl4pPr marL="1645426" algn="l" defTabSz="1096951" rtl="0" eaLnBrk="1" latinLnBrk="0" hangingPunct="1">
        <a:defRPr sz="2159" kern="1200">
          <a:solidFill>
            <a:schemeClr val="tx1"/>
          </a:solidFill>
          <a:latin typeface="+mn-lt"/>
          <a:ea typeface="+mn-ea"/>
          <a:cs typeface="+mn-cs"/>
        </a:defRPr>
      </a:lvl4pPr>
      <a:lvl5pPr marL="2193902" algn="l" defTabSz="1096951" rtl="0" eaLnBrk="1" latinLnBrk="0" hangingPunct="1">
        <a:defRPr sz="2159" kern="1200">
          <a:solidFill>
            <a:schemeClr val="tx1"/>
          </a:solidFill>
          <a:latin typeface="+mn-lt"/>
          <a:ea typeface="+mn-ea"/>
          <a:cs typeface="+mn-cs"/>
        </a:defRPr>
      </a:lvl5pPr>
      <a:lvl6pPr marL="2742377" algn="l" defTabSz="1096951" rtl="0" eaLnBrk="1" latinLnBrk="0" hangingPunct="1">
        <a:defRPr sz="2159" kern="1200">
          <a:solidFill>
            <a:schemeClr val="tx1"/>
          </a:solidFill>
          <a:latin typeface="+mn-lt"/>
          <a:ea typeface="+mn-ea"/>
          <a:cs typeface="+mn-cs"/>
        </a:defRPr>
      </a:lvl6pPr>
      <a:lvl7pPr marL="3290852" algn="l" defTabSz="1096951" rtl="0" eaLnBrk="1" latinLnBrk="0" hangingPunct="1">
        <a:defRPr sz="2159" kern="1200">
          <a:solidFill>
            <a:schemeClr val="tx1"/>
          </a:solidFill>
          <a:latin typeface="+mn-lt"/>
          <a:ea typeface="+mn-ea"/>
          <a:cs typeface="+mn-cs"/>
        </a:defRPr>
      </a:lvl7pPr>
      <a:lvl8pPr marL="3839328" algn="l" defTabSz="1096951" rtl="0" eaLnBrk="1" latinLnBrk="0" hangingPunct="1">
        <a:defRPr sz="2159" kern="1200">
          <a:solidFill>
            <a:schemeClr val="tx1"/>
          </a:solidFill>
          <a:latin typeface="+mn-lt"/>
          <a:ea typeface="+mn-ea"/>
          <a:cs typeface="+mn-cs"/>
        </a:defRPr>
      </a:lvl8pPr>
      <a:lvl9pPr marL="4387803" algn="l" defTabSz="1096951" rtl="0" eaLnBrk="1" latinLnBrk="0" hangingPunct="1">
        <a:defRPr sz="2159"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71063308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80578357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02/09/2019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21708679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196" name="Group 4"/>
          <p:cNvGrpSpPr>
            <a:grpSpLocks/>
          </p:cNvGrpSpPr>
          <p:nvPr/>
        </p:nvGrpSpPr>
        <p:grpSpPr bwMode="auto">
          <a:xfrm>
            <a:off x="0" y="6380645"/>
            <a:ext cx="12192000" cy="477358"/>
            <a:chOff x="0" y="4460"/>
            <a:chExt cx="6336" cy="444"/>
          </a:xfrm>
        </p:grpSpPr>
        <p:pic>
          <p:nvPicPr>
            <p:cNvPr id="8199" name="Picture 5" descr="7"/>
            <p:cNvPicPr>
              <a:picLocks noChangeAspect="1" noChangeArrowheads="1"/>
            </p:cNvPicPr>
            <p:nvPr userDrawn="1"/>
          </p:nvPicPr>
          <p:blipFill>
            <a:blip r:embed="rId8" cstate="screen">
              <a:extLst>
                <a:ext uri="{28A0092B-C50C-407E-A947-70E740481C1C}">
                  <a14:useLocalDpi xmlns:a14="http://schemas.microsoft.com/office/drawing/2010/main" val="0"/>
                </a:ext>
              </a:extLst>
            </a:blip>
            <a:srcRect/>
            <a:stretch>
              <a:fillRect/>
            </a:stretch>
          </p:blipFill>
          <p:spPr bwMode="auto">
            <a:xfrm>
              <a:off x="0" y="4460"/>
              <a:ext cx="633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userDrawn="1"/>
          </p:nvSpPr>
          <p:spPr bwMode="auto">
            <a:xfrm>
              <a:off x="129" y="4584"/>
              <a:ext cx="1491" cy="263"/>
            </a:xfrm>
            <a:prstGeom prst="rect">
              <a:avLst/>
            </a:prstGeom>
            <a:noFill/>
            <a:ln w="9525">
              <a:noFill/>
              <a:miter lim="800000"/>
              <a:headEnd/>
              <a:tailEnd/>
            </a:ln>
          </p:spPr>
          <p:txBody>
            <a:bodyPr wrap="none" lIns="81907" tIns="40956" rIns="81907" bIns="40956" anchor="ctr">
              <a:spAutoFit/>
            </a:bodyPr>
            <a:lstStyle/>
            <a:p>
              <a:pPr defTabSz="818709" eaLnBrk="0" hangingPunct="0">
                <a:defRPr/>
              </a:pPr>
              <a:r>
                <a:rPr lang="en-US" altLang="zh-CN" sz="1300" dirty="0">
                  <a:solidFill>
                    <a:srgbClr val="000000"/>
                  </a:solidFill>
                  <a:latin typeface="Arial" panose="020B0604020202020204" pitchFamily="34" charset="0"/>
                  <a:ea typeface="MS PGothic" panose="020B0600070205080204" pitchFamily="34" charset="-128"/>
                  <a:cs typeface="Arial" pitchFamily="34" charset="0"/>
                </a:rPr>
                <a:t>HUAWEI TECHNOLOGIES Co., Ltd.</a:t>
              </a:r>
              <a:endParaRPr lang="en-US" altLang="zh-CN" sz="2199" dirty="0">
                <a:solidFill>
                  <a:srgbClr val="000000"/>
                </a:solidFill>
                <a:latin typeface="Arial" panose="020B0604020202020204" pitchFamily="34" charset="0"/>
                <a:ea typeface="MS PGothic" panose="020B0600070205080204" pitchFamily="34" charset="-128"/>
                <a:cs typeface="Arial" pitchFamily="34" charset="0"/>
              </a:endParaRPr>
            </a:p>
          </p:txBody>
        </p:sp>
        <p:sp>
          <p:nvSpPr>
            <p:cNvPr id="43016" name="Rectangle 8"/>
            <p:cNvSpPr>
              <a:spLocks noChangeArrowheads="1"/>
            </p:cNvSpPr>
            <p:nvPr userDrawn="1"/>
          </p:nvSpPr>
          <p:spPr bwMode="auto">
            <a:xfrm>
              <a:off x="3326" y="4584"/>
              <a:ext cx="935" cy="263"/>
            </a:xfrm>
            <a:prstGeom prst="rect">
              <a:avLst/>
            </a:prstGeom>
            <a:noFill/>
            <a:ln w="9525" algn="ctr">
              <a:noFill/>
              <a:miter lim="800000"/>
              <a:headEnd/>
              <a:tailEnd/>
            </a:ln>
            <a:effectLst/>
          </p:spPr>
          <p:txBody>
            <a:bodyPr wrap="none" lIns="81899" tIns="40950" rIns="81899" bIns="40950" anchor="ctr">
              <a:spAutoFit/>
            </a:bodyPr>
            <a:lstStyle/>
            <a:p>
              <a:pPr defTabSz="818709" eaLnBrk="0" hangingPunct="0">
                <a:defRPr/>
              </a:pPr>
              <a:r>
                <a:rPr lang="en-US" altLang="zh-CN" sz="1300" dirty="0">
                  <a:solidFill>
                    <a:srgbClr val="000000"/>
                  </a:solidFill>
                  <a:latin typeface="Arial" panose="020B0604020202020204" pitchFamily="34" charset="0"/>
                  <a:ea typeface="ＭＳ Ｐゴシック" pitchFamily="34" charset="-128"/>
                  <a:cs typeface="Arial" pitchFamily="34" charset="0"/>
                </a:rPr>
                <a:t>HUAWEI Confidential </a:t>
              </a:r>
            </a:p>
          </p:txBody>
        </p:sp>
      </p:grpSp>
      <p:sp>
        <p:nvSpPr>
          <p:cNvPr id="8194" name="Rectangle 2"/>
          <p:cNvSpPr>
            <a:spLocks noGrp="1" noChangeArrowheads="1"/>
          </p:cNvSpPr>
          <p:nvPr>
            <p:ph type="title"/>
          </p:nvPr>
        </p:nvSpPr>
        <p:spPr bwMode="auto">
          <a:xfrm>
            <a:off x="526918" y="144430"/>
            <a:ext cx="10752513" cy="69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8195" name="Rectangle 3"/>
          <p:cNvSpPr>
            <a:spLocks noGrp="1" noChangeArrowheads="1"/>
          </p:cNvSpPr>
          <p:nvPr>
            <p:ph type="body" idx="1"/>
          </p:nvPr>
        </p:nvSpPr>
        <p:spPr bwMode="auto">
          <a:xfrm>
            <a:off x="526918" y="1052273"/>
            <a:ext cx="10752513" cy="511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8197" name="Picture 87" descr="图片3副本"/>
          <p:cNvPicPr>
            <a:picLocks noChangeAspect="1" noChangeArrowheads="1"/>
          </p:cNvPicPr>
          <p:nvPr userDrawn="1"/>
        </p:nvPicPr>
        <p:blipFill>
          <a:blip r:embed="rId9" cstate="screen">
            <a:extLst>
              <a:ext uri="{28A0092B-C50C-407E-A947-70E740481C1C}">
                <a14:useLocalDpi xmlns:a14="http://schemas.microsoft.com/office/drawing/2010/main" val="0"/>
              </a:ext>
            </a:extLst>
          </a:blip>
          <a:srcRect/>
          <a:stretch>
            <a:fillRect/>
          </a:stretch>
        </p:blipFill>
        <p:spPr bwMode="auto">
          <a:xfrm>
            <a:off x="10635353" y="6480712"/>
            <a:ext cx="1188947" cy="2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Grp="1" noChangeArrowheads="1"/>
          </p:cNvSpPr>
          <p:nvPr>
            <p:ph type="dt" sz="half" idx="2"/>
          </p:nvPr>
        </p:nvSpPr>
        <p:spPr>
          <a:xfrm>
            <a:off x="3962958" y="6529066"/>
            <a:ext cx="1628351" cy="355518"/>
          </a:xfrm>
          <a:prstGeom prst="rect">
            <a:avLst/>
          </a:prstGeom>
        </p:spPr>
        <p:txBody>
          <a:bodyPr vert="horz" wrap="square" lIns="91440" tIns="45720" rIns="91440" bIns="45720" numCol="1" anchor="t" anchorCtr="0" compatLnSpc="1">
            <a:prstTxWarp prst="textNoShape">
              <a:avLst/>
            </a:prstTxWarp>
          </a:bodyPr>
          <a:lstStyle>
            <a:lvl1pPr>
              <a:defRPr sz="1000"/>
            </a:lvl1pPr>
          </a:lstStyle>
          <a:p>
            <a:r>
              <a:rPr lang="de-DE" altLang="zh-CN" dirty="0">
                <a:solidFill>
                  <a:prstClr val="black"/>
                </a:solidFill>
                <a:latin typeface="Arial" panose="020B0604020202020204" pitchFamily="34" charset="0"/>
              </a:rPr>
              <a:t>Page </a:t>
            </a:r>
            <a:fld id="{87BDC21D-6DB1-48CD-BA2B-02FA2A52AC52}" type="slidenum">
              <a:rPr lang="de-DE" altLang="zh-CN">
                <a:solidFill>
                  <a:prstClr val="black"/>
                </a:solidFill>
                <a:latin typeface="Arial" panose="020B0604020202020204" pitchFamily="34" charset="0"/>
              </a:rPr>
              <a:pPr/>
              <a:t>‹#›</a:t>
            </a:fld>
            <a:endParaRPr lang="en-GB" altLang="zh-CN" dirty="0">
              <a:solidFill>
                <a:prstClr val="black"/>
              </a:solidFill>
              <a:latin typeface="Arial" panose="020B0604020202020204" pitchFamily="34" charset="0"/>
            </a:endParaRPr>
          </a:p>
        </p:txBody>
      </p:sp>
    </p:spTree>
    <p:extLst>
      <p:ext uri="{BB962C8B-B14F-4D97-AF65-F5344CB8AC3E}">
        <p14:creationId xmlns:p14="http://schemas.microsoft.com/office/powerpoint/2010/main" val="88701415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1pPr>
      <a:lvl2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2pPr>
      <a:lvl3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3pPr>
      <a:lvl4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4pPr>
      <a:lvl5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5pPr>
      <a:lvl6pPr marL="456068" algn="l" defTabSz="782286" rtl="0" fontAlgn="base">
        <a:spcBef>
          <a:spcPct val="0"/>
        </a:spcBef>
        <a:spcAft>
          <a:spcPct val="0"/>
        </a:spcAft>
        <a:defRPr sz="2999" b="1">
          <a:solidFill>
            <a:srgbClr val="990000"/>
          </a:solidFill>
          <a:latin typeface="Arial" pitchFamily="34" charset="0"/>
          <a:ea typeface="宋体" pitchFamily="2" charset="-122"/>
        </a:defRPr>
      </a:lvl6pPr>
      <a:lvl7pPr marL="912135" algn="l" defTabSz="782286" rtl="0" fontAlgn="base">
        <a:spcBef>
          <a:spcPct val="0"/>
        </a:spcBef>
        <a:spcAft>
          <a:spcPct val="0"/>
        </a:spcAft>
        <a:defRPr sz="2999" b="1">
          <a:solidFill>
            <a:srgbClr val="990000"/>
          </a:solidFill>
          <a:latin typeface="Arial" pitchFamily="34" charset="0"/>
          <a:ea typeface="宋体" pitchFamily="2" charset="-122"/>
        </a:defRPr>
      </a:lvl7pPr>
      <a:lvl8pPr marL="1368207" algn="l" defTabSz="782286" rtl="0" fontAlgn="base">
        <a:spcBef>
          <a:spcPct val="0"/>
        </a:spcBef>
        <a:spcAft>
          <a:spcPct val="0"/>
        </a:spcAft>
        <a:defRPr sz="2999" b="1">
          <a:solidFill>
            <a:srgbClr val="990000"/>
          </a:solidFill>
          <a:latin typeface="Arial" pitchFamily="34" charset="0"/>
          <a:ea typeface="宋体" pitchFamily="2" charset="-122"/>
        </a:defRPr>
      </a:lvl8pPr>
      <a:lvl9pPr marL="1824275" algn="l" defTabSz="782286" rtl="0" fontAlgn="base">
        <a:spcBef>
          <a:spcPct val="0"/>
        </a:spcBef>
        <a:spcAft>
          <a:spcPct val="0"/>
        </a:spcAft>
        <a:defRPr sz="2999" b="1">
          <a:solidFill>
            <a:srgbClr val="990000"/>
          </a:solidFill>
          <a:latin typeface="Arial" pitchFamily="34" charset="0"/>
          <a:ea typeface="宋体" pitchFamily="2" charset="-122"/>
        </a:defRPr>
      </a:lvl9pPr>
    </p:titleStyle>
    <p:bodyStyle>
      <a:lvl1pPr marL="272968" indent="-272968" algn="l" defTabSz="739553" rtl="0" eaLnBrk="0" fontAlgn="base" hangingPunct="0">
        <a:lnSpc>
          <a:spcPct val="140000"/>
        </a:lnSpc>
        <a:spcBef>
          <a:spcPct val="0"/>
        </a:spcBef>
        <a:spcAft>
          <a:spcPct val="0"/>
        </a:spcAft>
        <a:defRPr sz="1999" b="1">
          <a:solidFill>
            <a:schemeClr val="tx1"/>
          </a:solidFill>
          <a:latin typeface="Arial" pitchFamily="34" charset="0"/>
          <a:ea typeface="微软雅黑" pitchFamily="34" charset="-122"/>
          <a:cs typeface="Arial" pitchFamily="34" charset="0"/>
        </a:defRPr>
      </a:lvl1pPr>
      <a:lvl2pPr marL="599895" indent="-225357"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2pPr>
      <a:lvl3pPr marL="928409" indent="-180921"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3pPr>
      <a:lvl4pPr marL="1302947"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4pPr>
      <a:lvl5pPr marL="1672723"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5pPr>
      <a:lvl6pPr marL="2134654" indent="-190028" algn="l" defTabSz="745863" rtl="0" fontAlgn="base">
        <a:lnSpc>
          <a:spcPct val="140000"/>
        </a:lnSpc>
        <a:spcBef>
          <a:spcPct val="0"/>
        </a:spcBef>
        <a:spcAft>
          <a:spcPct val="0"/>
        </a:spcAft>
        <a:defRPr sz="1899">
          <a:solidFill>
            <a:schemeClr val="tx1"/>
          </a:solidFill>
          <a:latin typeface="+mn-lt"/>
          <a:ea typeface="+mn-ea"/>
        </a:defRPr>
      </a:lvl6pPr>
      <a:lvl7pPr marL="2590725" indent="-190028" algn="l" defTabSz="745863" rtl="0" fontAlgn="base">
        <a:lnSpc>
          <a:spcPct val="140000"/>
        </a:lnSpc>
        <a:spcBef>
          <a:spcPct val="0"/>
        </a:spcBef>
        <a:spcAft>
          <a:spcPct val="0"/>
        </a:spcAft>
        <a:defRPr sz="1899">
          <a:solidFill>
            <a:schemeClr val="tx1"/>
          </a:solidFill>
          <a:latin typeface="+mn-lt"/>
          <a:ea typeface="+mn-ea"/>
        </a:defRPr>
      </a:lvl7pPr>
      <a:lvl8pPr marL="3046794" indent="-190028" algn="l" defTabSz="745863" rtl="0" fontAlgn="base">
        <a:lnSpc>
          <a:spcPct val="140000"/>
        </a:lnSpc>
        <a:spcBef>
          <a:spcPct val="0"/>
        </a:spcBef>
        <a:spcAft>
          <a:spcPct val="0"/>
        </a:spcAft>
        <a:defRPr sz="1899">
          <a:solidFill>
            <a:schemeClr val="tx1"/>
          </a:solidFill>
          <a:latin typeface="+mn-lt"/>
          <a:ea typeface="+mn-ea"/>
        </a:defRPr>
      </a:lvl8pPr>
      <a:lvl9pPr marL="3502864" indent="-190028" algn="l" defTabSz="745863"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135" rtl="0" eaLnBrk="1" latinLnBrk="0" hangingPunct="1">
        <a:defRPr sz="1799" kern="1200">
          <a:solidFill>
            <a:schemeClr val="tx1"/>
          </a:solidFill>
          <a:latin typeface="+mn-lt"/>
          <a:ea typeface="+mn-ea"/>
          <a:cs typeface="+mn-cs"/>
        </a:defRPr>
      </a:lvl1pPr>
      <a:lvl2pPr marL="456068" algn="l" defTabSz="912135" rtl="0" eaLnBrk="1" latinLnBrk="0" hangingPunct="1">
        <a:defRPr sz="1799" kern="1200">
          <a:solidFill>
            <a:schemeClr val="tx1"/>
          </a:solidFill>
          <a:latin typeface="+mn-lt"/>
          <a:ea typeface="+mn-ea"/>
          <a:cs typeface="+mn-cs"/>
        </a:defRPr>
      </a:lvl2pPr>
      <a:lvl3pPr marL="912135" algn="l" defTabSz="912135" rtl="0" eaLnBrk="1" latinLnBrk="0" hangingPunct="1">
        <a:defRPr sz="1799" kern="1200">
          <a:solidFill>
            <a:schemeClr val="tx1"/>
          </a:solidFill>
          <a:latin typeface="+mn-lt"/>
          <a:ea typeface="+mn-ea"/>
          <a:cs typeface="+mn-cs"/>
        </a:defRPr>
      </a:lvl3pPr>
      <a:lvl4pPr marL="1368207" algn="l" defTabSz="912135" rtl="0" eaLnBrk="1" latinLnBrk="0" hangingPunct="1">
        <a:defRPr sz="1799" kern="1200">
          <a:solidFill>
            <a:schemeClr val="tx1"/>
          </a:solidFill>
          <a:latin typeface="+mn-lt"/>
          <a:ea typeface="+mn-ea"/>
          <a:cs typeface="+mn-cs"/>
        </a:defRPr>
      </a:lvl4pPr>
      <a:lvl5pPr marL="1824275" algn="l" defTabSz="912135" rtl="0" eaLnBrk="1" latinLnBrk="0" hangingPunct="1">
        <a:defRPr sz="1799" kern="1200">
          <a:solidFill>
            <a:schemeClr val="tx1"/>
          </a:solidFill>
          <a:latin typeface="+mn-lt"/>
          <a:ea typeface="+mn-ea"/>
          <a:cs typeface="+mn-cs"/>
        </a:defRPr>
      </a:lvl5pPr>
      <a:lvl6pPr marL="2280345" algn="l" defTabSz="912135" rtl="0" eaLnBrk="1" latinLnBrk="0" hangingPunct="1">
        <a:defRPr sz="1799" kern="1200">
          <a:solidFill>
            <a:schemeClr val="tx1"/>
          </a:solidFill>
          <a:latin typeface="+mn-lt"/>
          <a:ea typeface="+mn-ea"/>
          <a:cs typeface="+mn-cs"/>
        </a:defRPr>
      </a:lvl6pPr>
      <a:lvl7pPr marL="2736412" algn="l" defTabSz="912135" rtl="0" eaLnBrk="1" latinLnBrk="0" hangingPunct="1">
        <a:defRPr sz="1799" kern="1200">
          <a:solidFill>
            <a:schemeClr val="tx1"/>
          </a:solidFill>
          <a:latin typeface="+mn-lt"/>
          <a:ea typeface="+mn-ea"/>
          <a:cs typeface="+mn-cs"/>
        </a:defRPr>
      </a:lvl7pPr>
      <a:lvl8pPr marL="3192481" algn="l" defTabSz="912135" rtl="0" eaLnBrk="1" latinLnBrk="0" hangingPunct="1">
        <a:defRPr sz="1799" kern="1200">
          <a:solidFill>
            <a:schemeClr val="tx1"/>
          </a:solidFill>
          <a:latin typeface="+mn-lt"/>
          <a:ea typeface="+mn-ea"/>
          <a:cs typeface="+mn-cs"/>
        </a:defRPr>
      </a:lvl8pPr>
      <a:lvl9pPr marL="3648551" algn="l" defTabSz="912135" rtl="0" eaLnBrk="1" latinLnBrk="0" hangingPunct="1">
        <a:defRPr sz="1799"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41026593"/>
      </p:ext>
    </p:extLst>
  </p:cSld>
  <p:clrMap bg1="lt1" tx1="dk1" bg2="lt2" tx2="dk2" accent1="accent1" accent2="accent2" accent3="accent3" accent4="accent4" accent5="accent5" accent6="accent6" hlink="hlink" folHlink="folHlink"/>
  <p:sldLayoutIdLst>
    <p:sldLayoutId id="2147483977" r:id="rId1"/>
    <p:sldLayoutId id="2147483978"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897565"/>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dirty="0">
                <a:solidFill>
                  <a:srgbClr val="FFFFFF"/>
                </a:solidFill>
                <a:latin typeface="Arial" pitchFamily="34" charset="0"/>
                <a:ea typeface="华文细黑" pitchFamily="2" charset="-122"/>
              </a:rPr>
              <a:t> </a:t>
            </a:r>
          </a:p>
        </p:txBody>
      </p:sp>
      <p:grpSp>
        <p:nvGrpSpPr>
          <p:cNvPr id="11270" name="Group 11"/>
          <p:cNvGrpSpPr>
            <a:grpSpLocks/>
          </p:cNvGrpSpPr>
          <p:nvPr/>
        </p:nvGrpSpPr>
        <p:grpSpPr bwMode="auto">
          <a:xfrm>
            <a:off x="12433300"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1271" name="Rectangle 78"/>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pPr>
            <a:r>
              <a:rPr lang="zh-CN" altLang="en-US" sz="1100" dirty="0">
                <a:solidFill>
                  <a:srgbClr val="FFFFFF"/>
                </a:solidFill>
                <a:ea typeface="华文细黑" pitchFamily="2" charset="-122"/>
              </a:rPr>
              <a:t>配色参考方案：</a:t>
            </a:r>
          </a:p>
          <a:p>
            <a:pPr eaLnBrk="0" hangingPunct="0">
              <a:lnSpc>
                <a:spcPct val="120000"/>
              </a:lnSpc>
              <a:spcBef>
                <a:spcPct val="20000"/>
              </a:spcBef>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1272" name="Rectangle 79"/>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5" name="TextBox 74"/>
          <p:cNvSpPr txBox="1"/>
          <p:nvPr/>
        </p:nvSpPr>
        <p:spPr>
          <a:xfrm>
            <a:off x="1007533" y="4508502"/>
            <a:ext cx="10176934" cy="105413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华文细黑" pitchFamily="2"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华文细黑" pitchFamily="2"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华文细黑" pitchFamily="2"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华文细黑" pitchFamily="2" charset="-122"/>
              <a:cs typeface="+mn-cs"/>
            </a:endParaRPr>
          </a:p>
        </p:txBody>
      </p:sp>
      <p:sp>
        <p:nvSpPr>
          <p:cNvPr id="78" name="Text Box 7"/>
          <p:cNvSpPr txBox="1">
            <a:spLocks noChangeArrowheads="1"/>
          </p:cNvSpPr>
          <p:nvPr/>
        </p:nvSpPr>
        <p:spPr bwMode="auto">
          <a:xfrm>
            <a:off x="4742512" y="2668590"/>
            <a:ext cx="2706977" cy="76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399"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5077" y="3429000"/>
            <a:ext cx="2501846" cy="4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599" dirty="0">
                <a:solidFill>
                  <a:srgbClr val="666666"/>
                </a:solidFill>
                <a:latin typeface="+mn-lt"/>
                <a:ea typeface="ＭＳ Ｐゴシック" pitchFamily="34" charset="-128"/>
              </a:rPr>
              <a:t>www.huawei.com</a:t>
            </a:r>
            <a:endParaRPr lang="en-US" altLang="zh-CN" sz="2599"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0" fontAlgn="base" hangingPunct="0">
        <a:spcBef>
          <a:spcPct val="20000"/>
        </a:spcBef>
        <a:spcAft>
          <a:spcPct val="0"/>
        </a:spcAft>
        <a:buChar char="–"/>
        <a:defRPr sz="1600">
          <a:solidFill>
            <a:schemeClr val="tx1"/>
          </a:solidFill>
          <a:latin typeface="+mn-lt"/>
          <a:ea typeface="+mn-ea"/>
          <a:cs typeface="+mn-cs"/>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02/09/2019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43596668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0"/>
            <a:ext cx="260299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微软雅黑" panose="020B0503020204020204" pitchFamily="34" charset="-122"/>
                <a:ea typeface="微软雅黑" panose="020B0503020204020204" pitchFamily="34" charset="-122"/>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4"/>
            <a:ext cx="1748367" cy="35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5" y="325441"/>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5" y="1628778"/>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9" name="Rectangle 21"/>
          <p:cNvSpPr>
            <a:spLocks noChangeArrowheads="1"/>
          </p:cNvSpPr>
          <p:nvPr userDrawn="1"/>
        </p:nvSpPr>
        <p:spPr bwMode="auto">
          <a:xfrm>
            <a:off x="5047623" y="6465937"/>
            <a:ext cx="1648482"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a:solidFill>
                  <a:srgbClr val="000000"/>
                </a:solidFill>
                <a:latin typeface="微软雅黑" panose="020B0503020204020204" pitchFamily="34" charset="-122"/>
                <a:ea typeface="微软雅黑" panose="020B0503020204020204" pitchFamily="34" charset="-122"/>
              </a:rPr>
              <a:t>Huawei Confidential</a:t>
            </a:r>
          </a:p>
        </p:txBody>
      </p:sp>
      <p:sp>
        <p:nvSpPr>
          <p:cNvPr id="81" name="Rectangle 5"/>
          <p:cNvSpPr>
            <a:spLocks noChangeArrowheads="1"/>
          </p:cNvSpPr>
          <p:nvPr userDrawn="1"/>
        </p:nvSpPr>
        <p:spPr bwMode="auto">
          <a:xfrm>
            <a:off x="8461166" y="6489701"/>
            <a:ext cx="87519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a:solidFill>
                  <a:srgbClr val="000000"/>
                </a:solidFill>
                <a:latin typeface="微软雅黑" panose="020B0503020204020204" pitchFamily="34" charset="-122"/>
                <a:ea typeface="微软雅黑" panose="020B0503020204020204" pitchFamily="34" charset="-122"/>
              </a:rPr>
              <a:t> </a:t>
            </a:r>
            <a:fld id="{A4C34F22-587E-473D-9099-376F4F013A30}" type="slidenum">
              <a:rPr lang="de-DE" altLang="zh-CN" sz="1200">
                <a:solidFill>
                  <a:srgbClr val="000000"/>
                </a:solidFill>
                <a:latin typeface="微软雅黑" panose="020B0503020204020204" pitchFamily="34" charset="-122"/>
                <a:ea typeface="微软雅黑" panose="020B0503020204020204" pitchFamily="34" charset="-122"/>
              </a:rPr>
              <a:pPr eaLnBrk="0" hangingPunct="0">
                <a:lnSpc>
                  <a:spcPct val="85000"/>
                </a:lnSpc>
              </a:pPr>
              <a:t>‹#›</a:t>
            </a:fld>
            <a:endParaRPr lang="en-GB"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38103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微软雅黑" panose="020B0503020204020204" pitchFamily="34" charset="-122"/>
          <a:ea typeface="微软雅黑" panose="020B0503020204020204" pitchFamily="34"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微软雅黑" panose="020B0503020204020204" pitchFamily="34" charset="-122"/>
          <a:ea typeface="微软雅黑" panose="020B0503020204020204" pitchFamily="34"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微软雅黑" panose="020B0503020204020204" pitchFamily="34" charset="-122"/>
          <a:ea typeface="微软雅黑" panose="020B0503020204020204" pitchFamily="34" charset="-122"/>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anose="020B0503020204020204" pitchFamily="34" charset="-122"/>
          <a:ea typeface="微软雅黑" panose="020B0503020204020204" pitchFamily="34" charset="-122"/>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微软雅黑" panose="020B0503020204020204" pitchFamily="34" charset="-122"/>
          <a:ea typeface="微软雅黑" panose="020B0503020204020204" pitchFamily="34" charset="-122"/>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微软雅黑" panose="020B0503020204020204" pitchFamily="34" charset="-122"/>
          <a:ea typeface="微软雅黑" panose="020B0503020204020204" pitchFamily="34" charset="-122"/>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90"/>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3"/>
            <a:ext cx="3213442" cy="221599"/>
          </a:xfrm>
          <a:prstGeom prst="rect">
            <a:avLst/>
          </a:prstGeom>
          <a:noFill/>
          <a:ln>
            <a:noFill/>
          </a:ln>
          <a:extLst/>
        </p:spPr>
        <p:txBody>
          <a:bodyPr wrap="none" lIns="0" tIns="0" rIns="9613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1841" y="6386516"/>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4" y="325442"/>
            <a:ext cx="10176933"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4" y="1628778"/>
            <a:ext cx="10176933"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49"/>
            <a:ext cx="2459567" cy="6628366"/>
          </a:xfrm>
          <a:prstGeom prst="rect">
            <a:avLst/>
          </a:prstGeom>
          <a:noFill/>
          <a:ln w="9525">
            <a:noFill/>
            <a:miter lim="800000"/>
            <a:headEnd/>
            <a:tailEnd/>
          </a:ln>
          <a:effectLst/>
        </p:spPr>
        <p:txBody>
          <a:bodyPr lIns="96149" tIns="48076" rIns="96149" bIns="48076">
            <a:spAutoFit/>
          </a:bodyPr>
          <a:lstStyle/>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49" tIns="48076" rIns="96149" bIns="48076">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8"/>
            <a:ext cx="1494367" cy="828445"/>
          </a:xfrm>
          <a:prstGeom prst="rect">
            <a:avLst/>
          </a:prstGeom>
          <a:noFill/>
          <a:ln w="9525">
            <a:noFill/>
            <a:miter lim="800000"/>
            <a:headEnd/>
            <a:tailEnd/>
          </a:ln>
          <a:effectLst/>
        </p:spPr>
        <p:txBody>
          <a:bodyPr lIns="96149" tIns="48076" rIns="96149" bIns="48076">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4"/>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7" y="6463221"/>
            <a:ext cx="2502397" cy="184666"/>
          </a:xfrm>
          <a:prstGeom prst="rect">
            <a:avLst/>
          </a:prstGeom>
          <a:noFill/>
          <a:ln w="9525" algn="ctr">
            <a:noFill/>
            <a:miter lim="800000"/>
            <a:headEnd/>
            <a:tailEnd/>
          </a:ln>
          <a:effectLst/>
        </p:spPr>
        <p:txBody>
          <a:bodyPr wrap="none" lIns="96098" tIns="0" rIns="9609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2026"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32742364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84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5pPr>
      <a:lvl6pPr marL="54864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6pPr>
      <a:lvl7pPr marL="109728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7pPr>
      <a:lvl8pPr marL="164592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8pPr>
      <a:lvl9pPr marL="219456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9pPr>
    </p:titleStyle>
    <p:bodyStyle>
      <a:lvl1pPr marL="411480" indent="-411480"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91540" indent="-34290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600" indent="-274320" algn="l" rtl="0" eaLnBrk="0" fontAlgn="base" hangingPunct="0">
        <a:lnSpc>
          <a:spcPct val="140000"/>
        </a:lnSpc>
        <a:spcBef>
          <a:spcPct val="0"/>
        </a:spcBef>
        <a:spcAft>
          <a:spcPct val="0"/>
        </a:spcAft>
        <a:buSzPct val="50000"/>
        <a:buFont typeface="Wingdings" pitchFamily="2" charset="2"/>
        <a:buChar char="n"/>
        <a:defRPr sz="1920">
          <a:solidFill>
            <a:schemeClr val="tx1"/>
          </a:solidFill>
          <a:latin typeface="+mn-ea"/>
          <a:ea typeface="+mn-ea"/>
          <a:cs typeface="+mn-cs"/>
        </a:defRPr>
      </a:lvl3pPr>
      <a:lvl4pPr marL="1920240" indent="-274320" algn="l" rtl="0" eaLnBrk="0" fontAlgn="base" hangingPunct="0">
        <a:lnSpc>
          <a:spcPct val="140000"/>
        </a:lnSpc>
        <a:spcBef>
          <a:spcPct val="0"/>
        </a:spcBef>
        <a:spcAft>
          <a:spcPct val="0"/>
        </a:spcAft>
        <a:buChar char="–"/>
        <a:defRPr sz="1680">
          <a:solidFill>
            <a:schemeClr val="tx1"/>
          </a:solidFill>
          <a:latin typeface="+mn-ea"/>
          <a:ea typeface="+mn-ea"/>
          <a:cs typeface="+mn-cs"/>
        </a:defRPr>
      </a:lvl4pPr>
      <a:lvl5pPr marL="2468880" indent="-274320"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752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6pPr>
      <a:lvl7pPr marL="356616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7pPr>
      <a:lvl8pPr marL="411480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8pPr>
      <a:lvl9pPr marL="466344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6147" name="Text Box 3"/>
          <p:cNvSpPr txBox="1">
            <a:spLocks noChangeArrowheads="1"/>
          </p:cNvSpPr>
          <p:nvPr/>
        </p:nvSpPr>
        <p:spPr bwMode="auto">
          <a:xfrm>
            <a:off x="869952" y="6435726"/>
            <a:ext cx="2757589" cy="263749"/>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pic>
        <p:nvPicPr>
          <p:cNvPr id="10244"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a:solidFill>
                  <a:srgbClr val="000000"/>
                </a:solidFill>
                <a:latin typeface="Arial" pitchFamily="34" charset="0"/>
              </a:defRPr>
            </a:lvl1pPr>
          </a:lstStyle>
          <a:p>
            <a:pPr eaLnBrk="0" hangingPunct="0">
              <a:defRPr/>
            </a:pPr>
            <a:r>
              <a:rPr lang="de-DE" altLang="zh-CN" sz="1200">
                <a:ea typeface="MS PGothic" pitchFamily="34" charset="-128"/>
              </a:rPr>
              <a:t>Page </a:t>
            </a:r>
            <a:fld id="{4EA37CCA-E0E7-474B-99A8-92EC67BE6E23}" type="slidenum">
              <a:rPr lang="de-DE" altLang="zh-CN" sz="1200">
                <a:ea typeface="MS PGothic" pitchFamily="34" charset="-128"/>
              </a:rPr>
              <a:pPr eaLnBrk="0" hangingPunct="0">
                <a:defRPr/>
              </a:pPr>
              <a:t>‹#›</a:t>
            </a:fld>
            <a:endParaRPr lang="en-GB" altLang="zh-CN" sz="1200">
              <a:ea typeface="MS PGothic" pitchFamily="34" charset="-128"/>
            </a:endParaRPr>
          </a:p>
        </p:txBody>
      </p:sp>
      <p:sp>
        <p:nvSpPr>
          <p:cNvPr id="10246"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6151" name="Rectangle 7"/>
          <p:cNvSpPr>
            <a:spLocks noChangeArrowheads="1"/>
          </p:cNvSpPr>
          <p:nvPr/>
        </p:nvSpPr>
        <p:spPr bwMode="auto">
          <a:xfrm>
            <a:off x="5190067" y="6435726"/>
            <a:ext cx="1562326"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0248"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40409280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5535066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0" cstate="print"/>
          <a:srcRect/>
          <a:stretch>
            <a:fillRect/>
          </a:stretch>
        </p:blipFill>
        <p:spPr bwMode="auto">
          <a:xfrm>
            <a:off x="2"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4" y="6438906"/>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1" cstate="print"/>
          <a:srcRect/>
          <a:stretch>
            <a:fillRect/>
          </a:stretch>
        </p:blipFill>
        <p:spPr bwMode="auto">
          <a:xfrm>
            <a:off x="10011846" y="6399234"/>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3" y="-100012"/>
            <a:ext cx="10327216" cy="871539"/>
          </a:xfrm>
          <a:prstGeom prst="rect">
            <a:avLst/>
          </a:prstGeom>
          <a:noFill/>
          <a:ln w="9525">
            <a:noFill/>
            <a:miter lim="800000"/>
            <a:headEnd/>
            <a:tailEnd/>
          </a:ln>
        </p:spPr>
        <p:txBody>
          <a:bodyPr vert="horz" wrap="square" lIns="79955" tIns="39978" rIns="79955" bIns="3997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16"/>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1" y="528643"/>
            <a:ext cx="2459567" cy="5307012"/>
          </a:xfrm>
          <a:prstGeom prst="rect">
            <a:avLst/>
          </a:prstGeom>
          <a:noFill/>
          <a:ln w="9525">
            <a:noFill/>
            <a:miter lim="800000"/>
            <a:headEnd/>
            <a:tailEnd/>
          </a:ln>
          <a:effectLst/>
        </p:spPr>
        <p:txBody>
          <a:bodyPr lIns="106587" tIns="53296" rIns="106587" bIns="53296"/>
          <a:lstStyle/>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:32-35pt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Medium</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:30-32pt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英文正文</a:t>
            </a:r>
            <a:r>
              <a:rPr lang="en-US" altLang="zh-CN" sz="1500" dirty="0">
                <a:solidFill>
                  <a:srgbClr val="FFFFFF"/>
                </a:solidFill>
                <a:latin typeface="Arial" charset="0"/>
                <a:ea typeface="华文细黑"/>
              </a:rPr>
              <a:t>:20-22pt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 </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 :18pt  </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Regular</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中文正文</a:t>
            </a:r>
            <a:r>
              <a:rPr lang="en-US" altLang="zh-CN" sz="1500" dirty="0">
                <a:solidFill>
                  <a:srgbClr val="FFFFFF"/>
                </a:solidFill>
                <a:latin typeface="Arial" charset="0"/>
                <a:ea typeface="华文细黑"/>
              </a:rPr>
              <a:t>:18-20pt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):18pt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 </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配色参考方案：</a:t>
            </a:r>
          </a:p>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建议同一页面内不超过四种颜色，以下是</a:t>
            </a:r>
            <a:r>
              <a:rPr lang="en-US" altLang="zh-CN" sz="1500" dirty="0">
                <a:solidFill>
                  <a:srgbClr val="FFFFFF"/>
                </a:solidFill>
                <a:latin typeface="华文细黑" pitchFamily="2" charset="-122"/>
                <a:ea typeface="华文细黑"/>
              </a:rPr>
              <a:t>13</a:t>
            </a:r>
            <a:r>
              <a:rPr lang="zh-CN" altLang="en-US" sz="1500" dirty="0">
                <a:solidFill>
                  <a:srgbClr val="FFFFFF"/>
                </a:solidFill>
                <a:latin typeface="华文细黑" pitchFamily="2" charset="-122"/>
                <a:ea typeface="华文细黑"/>
              </a:rPr>
              <a:t>组配色方案，同一页面内只选择一组使用。（仅供参考）</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客户或者合作伙伴的标志放在右上角</a:t>
            </a:r>
            <a:r>
              <a:rPr lang="en-US" altLang="zh-CN" sz="1500" dirty="0">
                <a:solidFill>
                  <a:srgbClr val="FFFFFF"/>
                </a:solidFill>
                <a:latin typeface="华文细黑" pitchFamily="2" charset="-122"/>
                <a:ea typeface="华文细黑"/>
              </a:rPr>
              <a:t>.</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3" y="1641484"/>
            <a:ext cx="10572749" cy="4194175"/>
          </a:xfrm>
          <a:prstGeom prst="rect">
            <a:avLst/>
          </a:prstGeom>
          <a:noFill/>
          <a:ln w="9525">
            <a:noFill/>
            <a:miter lim="800000"/>
            <a:headEnd/>
            <a:tailEnd/>
          </a:ln>
        </p:spPr>
        <p:txBody>
          <a:bodyPr vert="horz" wrap="square" lIns="79967" tIns="39983" rIns="79967" bIns="3998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1" y="4989943"/>
            <a:ext cx="1225549" cy="369049"/>
          </a:xfrm>
          <a:prstGeom prst="rect">
            <a:avLst/>
          </a:prstGeom>
          <a:solidFill>
            <a:schemeClr val="bg1"/>
          </a:solidFill>
          <a:ln w="9525" algn="ctr">
            <a:noFill/>
            <a:miter lim="800000"/>
            <a:headEnd/>
            <a:tailEnd/>
          </a:ln>
          <a:effectLst/>
        </p:spPr>
        <p:txBody>
          <a:bodyPr lIns="121626" tIns="60817" rIns="121626" bIns="60817" anchor="ctr">
            <a:spAutoFit/>
          </a:bodyPr>
          <a:lstStyle/>
          <a:p>
            <a:pPr defTabSz="1219110">
              <a:defRPr/>
            </a:pPr>
            <a:endParaRPr lang="zh-CN" altLang="en-US" sz="16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6"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6"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6"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6"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6"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6"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6"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6"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6"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6"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6"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6"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6"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4" y="620713"/>
            <a:ext cx="11618384" cy="0"/>
          </a:xfrm>
          <a:prstGeom prst="line">
            <a:avLst/>
          </a:prstGeom>
          <a:noFill/>
          <a:ln w="38100">
            <a:solidFill>
              <a:srgbClr val="990000"/>
            </a:solidFill>
            <a:round/>
            <a:headEnd/>
            <a:tailEnd/>
          </a:ln>
          <a:effectLst/>
        </p:spPr>
        <p:txBody>
          <a:bodyPr lIns="121644" tIns="60826" rIns="121644" bIns="60826"/>
          <a:lstStyle/>
          <a:p>
            <a:pPr defTabSz="1219110">
              <a:defRPr/>
            </a:pPr>
            <a:endParaRPr lang="zh-CN" altLang="en-US" sz="16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6259887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4491" rtl="0" eaLnBrk="0" fontAlgn="base" hangingPunct="0">
        <a:spcBef>
          <a:spcPct val="0"/>
        </a:spcBef>
        <a:spcAft>
          <a:spcPct val="0"/>
        </a:spcAft>
        <a:defRPr sz="4500">
          <a:solidFill>
            <a:srgbClr val="990000"/>
          </a:solidFill>
          <a:latin typeface="+mj-lt"/>
          <a:ea typeface="+mj-ea"/>
          <a:cs typeface="+mj-cs"/>
        </a:defRPr>
      </a:lvl1pPr>
      <a:lvl2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207" algn="l" defTabSz="1066472" rtl="0" fontAlgn="base">
        <a:spcBef>
          <a:spcPct val="0"/>
        </a:spcBef>
        <a:spcAft>
          <a:spcPct val="0"/>
        </a:spcAft>
        <a:defRPr sz="4500">
          <a:solidFill>
            <a:srgbClr val="990000"/>
          </a:solidFill>
          <a:latin typeface="FrutigerNext LT Medium" pitchFamily="34" charset="0"/>
          <a:ea typeface="黑体" pitchFamily="2" charset="-122"/>
        </a:defRPr>
      </a:lvl6pPr>
      <a:lvl7pPr marL="1216422" algn="l" defTabSz="1066472" rtl="0" fontAlgn="base">
        <a:spcBef>
          <a:spcPct val="0"/>
        </a:spcBef>
        <a:spcAft>
          <a:spcPct val="0"/>
        </a:spcAft>
        <a:defRPr sz="4500">
          <a:solidFill>
            <a:srgbClr val="990000"/>
          </a:solidFill>
          <a:latin typeface="FrutigerNext LT Medium" pitchFamily="34" charset="0"/>
          <a:ea typeface="黑体" pitchFamily="2" charset="-122"/>
        </a:defRPr>
      </a:lvl7pPr>
      <a:lvl8pPr marL="1824629" algn="l" defTabSz="1066472" rtl="0" fontAlgn="base">
        <a:spcBef>
          <a:spcPct val="0"/>
        </a:spcBef>
        <a:spcAft>
          <a:spcPct val="0"/>
        </a:spcAft>
        <a:defRPr sz="4500">
          <a:solidFill>
            <a:srgbClr val="990000"/>
          </a:solidFill>
          <a:latin typeface="FrutigerNext LT Medium" pitchFamily="34" charset="0"/>
          <a:ea typeface="黑体" pitchFamily="2" charset="-122"/>
        </a:defRPr>
      </a:lvl8pPr>
      <a:lvl9pPr marL="2432841" algn="l" defTabSz="1066472"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75" indent="-397075" algn="l" defTabSz="1064491"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57" indent="-331596" algn="l" defTabSz="1064491"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28" indent="-266121" algn="l" defTabSz="1064491"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860" indent="-264012" algn="l" defTabSz="1064491" rtl="0" eaLnBrk="0" fontAlgn="base" hangingPunct="0">
        <a:lnSpc>
          <a:spcPct val="140000"/>
        </a:lnSpc>
        <a:spcBef>
          <a:spcPct val="0"/>
        </a:spcBef>
        <a:spcAft>
          <a:spcPct val="0"/>
        </a:spcAft>
        <a:buChar char="–"/>
        <a:defRPr sz="1900">
          <a:solidFill>
            <a:schemeClr val="tx1"/>
          </a:solidFill>
          <a:latin typeface="+mj-lt"/>
          <a:ea typeface="+mn-ea"/>
        </a:defRPr>
      </a:lvl4pPr>
      <a:lvl5pPr marL="2397219" indent="-266121" algn="l" defTabSz="1064491"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255"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470"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677"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886"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22" rtl="0" eaLnBrk="1" latinLnBrk="0" hangingPunct="1">
        <a:defRPr sz="2400" kern="1200">
          <a:solidFill>
            <a:schemeClr val="tx1"/>
          </a:solidFill>
          <a:latin typeface="+mn-lt"/>
          <a:ea typeface="+mn-ea"/>
          <a:cs typeface="+mn-cs"/>
        </a:defRPr>
      </a:lvl1pPr>
      <a:lvl2pPr marL="608207" algn="l" defTabSz="1216422" rtl="0" eaLnBrk="1" latinLnBrk="0" hangingPunct="1">
        <a:defRPr sz="2400" kern="1200">
          <a:solidFill>
            <a:schemeClr val="tx1"/>
          </a:solidFill>
          <a:latin typeface="+mn-lt"/>
          <a:ea typeface="+mn-ea"/>
          <a:cs typeface="+mn-cs"/>
        </a:defRPr>
      </a:lvl2pPr>
      <a:lvl3pPr marL="1216422" algn="l" defTabSz="1216422" rtl="0" eaLnBrk="1" latinLnBrk="0" hangingPunct="1">
        <a:defRPr sz="2400" kern="1200">
          <a:solidFill>
            <a:schemeClr val="tx1"/>
          </a:solidFill>
          <a:latin typeface="+mn-lt"/>
          <a:ea typeface="+mn-ea"/>
          <a:cs typeface="+mn-cs"/>
        </a:defRPr>
      </a:lvl3pPr>
      <a:lvl4pPr marL="1824629" algn="l" defTabSz="1216422" rtl="0" eaLnBrk="1" latinLnBrk="0" hangingPunct="1">
        <a:defRPr sz="2400" kern="1200">
          <a:solidFill>
            <a:schemeClr val="tx1"/>
          </a:solidFill>
          <a:latin typeface="+mn-lt"/>
          <a:ea typeface="+mn-ea"/>
          <a:cs typeface="+mn-cs"/>
        </a:defRPr>
      </a:lvl4pPr>
      <a:lvl5pPr marL="2432841" algn="l" defTabSz="1216422" rtl="0" eaLnBrk="1" latinLnBrk="0" hangingPunct="1">
        <a:defRPr sz="2400" kern="1200">
          <a:solidFill>
            <a:schemeClr val="tx1"/>
          </a:solidFill>
          <a:latin typeface="+mn-lt"/>
          <a:ea typeface="+mn-ea"/>
          <a:cs typeface="+mn-cs"/>
        </a:defRPr>
      </a:lvl5pPr>
      <a:lvl6pPr marL="3041045" algn="l" defTabSz="1216422" rtl="0" eaLnBrk="1" latinLnBrk="0" hangingPunct="1">
        <a:defRPr sz="2400" kern="1200">
          <a:solidFill>
            <a:schemeClr val="tx1"/>
          </a:solidFill>
          <a:latin typeface="+mn-lt"/>
          <a:ea typeface="+mn-ea"/>
          <a:cs typeface="+mn-cs"/>
        </a:defRPr>
      </a:lvl6pPr>
      <a:lvl7pPr marL="3649255" algn="l" defTabSz="1216422" rtl="0" eaLnBrk="1" latinLnBrk="0" hangingPunct="1">
        <a:defRPr sz="2400" kern="1200">
          <a:solidFill>
            <a:schemeClr val="tx1"/>
          </a:solidFill>
          <a:latin typeface="+mn-lt"/>
          <a:ea typeface="+mn-ea"/>
          <a:cs typeface="+mn-cs"/>
        </a:defRPr>
      </a:lvl7pPr>
      <a:lvl8pPr marL="4257464" algn="l" defTabSz="1216422" rtl="0" eaLnBrk="1" latinLnBrk="0" hangingPunct="1">
        <a:defRPr sz="2400" kern="1200">
          <a:solidFill>
            <a:schemeClr val="tx1"/>
          </a:solidFill>
          <a:latin typeface="+mn-lt"/>
          <a:ea typeface="+mn-ea"/>
          <a:cs typeface="+mn-cs"/>
        </a:defRPr>
      </a:lvl8pPr>
      <a:lvl9pPr marL="4865676" algn="l" defTabSz="1216422"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93935964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8530" name="Picture 2"/>
          <p:cNvPicPr>
            <a:picLocks noChangeAspect="1" noChangeArrowheads="1"/>
          </p:cNvPicPr>
          <p:nvPr userDrawn="1"/>
        </p:nvPicPr>
        <p:blipFill>
          <a:blip r:embed="rId50" cstate="print"/>
          <a:srcRect/>
          <a:stretch>
            <a:fillRect/>
          </a:stretch>
        </p:blipFill>
        <p:spPr bwMode="auto">
          <a:xfrm>
            <a:off x="0" y="6223000"/>
            <a:ext cx="12192000" cy="635000"/>
          </a:xfrm>
          <a:prstGeom prst="rect">
            <a:avLst/>
          </a:prstGeom>
          <a:noFill/>
          <a:ln w="9525" algn="ctr">
            <a:noFill/>
            <a:miter lim="800000"/>
            <a:headEnd/>
            <a:tailEnd/>
          </a:ln>
          <a:effectLst/>
        </p:spPr>
      </p:pic>
      <p:sp>
        <p:nvSpPr>
          <p:cNvPr id="278531" name="Text Box 3"/>
          <p:cNvSpPr txBox="1">
            <a:spLocks noChangeArrowheads="1"/>
          </p:cNvSpPr>
          <p:nvPr/>
        </p:nvSpPr>
        <p:spPr bwMode="auto">
          <a:xfrm>
            <a:off x="869953" y="6438904"/>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pic>
        <p:nvPicPr>
          <p:cNvPr id="278532" name="Picture 4" descr="8"/>
          <p:cNvPicPr>
            <a:picLocks noChangeAspect="1" noChangeArrowheads="1"/>
          </p:cNvPicPr>
          <p:nvPr userDrawn="1"/>
        </p:nvPicPr>
        <p:blipFill>
          <a:blip r:embed="rId51" cstate="print"/>
          <a:srcRect/>
          <a:stretch>
            <a:fillRect/>
          </a:stretch>
        </p:blipFill>
        <p:spPr bwMode="auto">
          <a:xfrm>
            <a:off x="10011834" y="6399215"/>
            <a:ext cx="1748367" cy="312736"/>
          </a:xfrm>
          <a:prstGeom prst="rect">
            <a:avLst/>
          </a:prstGeom>
          <a:noFill/>
        </p:spPr>
      </p:pic>
      <p:sp>
        <p:nvSpPr>
          <p:cNvPr id="278534" name="Rectangle 6"/>
          <p:cNvSpPr>
            <a:spLocks noGrp="1" noChangeArrowheads="1"/>
          </p:cNvSpPr>
          <p:nvPr>
            <p:ph type="title"/>
          </p:nvPr>
        </p:nvSpPr>
        <p:spPr bwMode="auto">
          <a:xfrm>
            <a:off x="814919" y="212643"/>
            <a:ext cx="10657416" cy="863600"/>
          </a:xfrm>
          <a:prstGeom prst="rect">
            <a:avLst/>
          </a:prstGeom>
          <a:noFill/>
          <a:ln w="9525">
            <a:noFill/>
            <a:miter lim="800000"/>
            <a:headEnd/>
            <a:tailEnd/>
          </a:ln>
          <a:effectLst/>
        </p:spPr>
        <p:txBody>
          <a:bodyPr vert="horz" wrap="square" lIns="71488" tIns="35742" rIns="71488" bIns="35742" numCol="1" anchor="ctr" anchorCtr="0" compatLnSpc="1">
            <a:prstTxWarp prst="textNoShape">
              <a:avLst/>
            </a:prstTxWarp>
          </a:bodyPr>
          <a:lstStyle/>
          <a:p>
            <a:pPr lvl="0"/>
            <a:r>
              <a:rPr lang="zh-CN" altLang="en-US" dirty="0" smtClean="0"/>
              <a:t>单击此处编辑母版标题样式</a:t>
            </a:r>
          </a:p>
        </p:txBody>
      </p:sp>
      <p:sp>
        <p:nvSpPr>
          <p:cNvPr id="278535" name="Rectangle 7"/>
          <p:cNvSpPr>
            <a:spLocks noChangeArrowheads="1"/>
          </p:cNvSpPr>
          <p:nvPr userDrawn="1"/>
        </p:nvSpPr>
        <p:spPr bwMode="auto">
          <a:xfrm>
            <a:off x="5190072" y="6438909"/>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8536" name="Rectangle 8"/>
          <p:cNvSpPr>
            <a:spLocks noChangeArrowheads="1"/>
          </p:cNvSpPr>
          <p:nvPr/>
        </p:nvSpPr>
        <p:spPr bwMode="auto">
          <a:xfrm>
            <a:off x="-2544220" y="528644"/>
            <a:ext cx="2459566" cy="4845051"/>
          </a:xfrm>
          <a:prstGeom prst="rect">
            <a:avLst/>
          </a:prstGeom>
          <a:noFill/>
          <a:ln w="9525">
            <a:noFill/>
            <a:miter lim="800000"/>
            <a:headEnd/>
            <a:tailEnd/>
          </a:ln>
          <a:effectLst/>
        </p:spPr>
        <p:txBody>
          <a:bodyPr lIns="95288" tIns="47645" rIns="95288" bIns="47645"/>
          <a:lstStyle/>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英文标题</a:t>
            </a:r>
            <a:r>
              <a:rPr lang="en-US" altLang="zh-CN" sz="1300" b="1" dirty="0">
                <a:solidFill>
                  <a:srgbClr val="FFFFFF"/>
                </a:solidFill>
                <a:latin typeface="Arial" charset="0"/>
                <a:ea typeface="宋体"/>
              </a:rPr>
              <a:t>:32-35pt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Medium</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中文标题</a:t>
            </a:r>
            <a:r>
              <a:rPr lang="en-US" altLang="zh-CN" sz="1300" b="1" dirty="0">
                <a:solidFill>
                  <a:srgbClr val="FFFFFF"/>
                </a:solidFill>
                <a:latin typeface="Arial" charset="0"/>
                <a:ea typeface="宋体"/>
              </a:rPr>
              <a:t>:30-32pt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黑体</a:t>
            </a: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英文正文</a:t>
            </a:r>
            <a:r>
              <a:rPr lang="en-US" altLang="zh-CN" sz="1300" b="1" dirty="0">
                <a:solidFill>
                  <a:srgbClr val="FFFFFF"/>
                </a:solidFill>
                <a:latin typeface="Arial" charset="0"/>
                <a:ea typeface="宋体"/>
              </a:rPr>
              <a:t>:20-22pt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 </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 :18pt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Regular</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中文正文</a:t>
            </a:r>
            <a:r>
              <a:rPr lang="en-US" altLang="zh-CN" sz="1300" b="1" dirty="0">
                <a:solidFill>
                  <a:srgbClr val="FFFFFF"/>
                </a:solidFill>
                <a:latin typeface="Arial" charset="0"/>
                <a:ea typeface="宋体"/>
              </a:rPr>
              <a:t>:18-20pt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细黑体</a:t>
            </a:r>
            <a:endParaRPr lang="zh-CN" altLang="en-US" sz="1300" b="1" dirty="0">
              <a:solidFill>
                <a:srgbClr val="000000"/>
              </a:solidFill>
              <a:latin typeface="Arial" charset="0"/>
              <a:ea typeface="宋体"/>
            </a:endParaRPr>
          </a:p>
        </p:txBody>
      </p:sp>
      <p:sp>
        <p:nvSpPr>
          <p:cNvPr id="278537" name="Rectangle 9"/>
          <p:cNvSpPr>
            <a:spLocks noChangeArrowheads="1"/>
          </p:cNvSpPr>
          <p:nvPr/>
        </p:nvSpPr>
        <p:spPr bwMode="auto">
          <a:xfrm>
            <a:off x="12266085" y="1424003"/>
            <a:ext cx="1399116" cy="193357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配色参考方案：</a:t>
            </a:r>
          </a:p>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建议同一页面内不超过四种颜色，以下是</a:t>
            </a:r>
            <a:r>
              <a:rPr lang="en-US" altLang="zh-CN" sz="1300" b="1" dirty="0">
                <a:solidFill>
                  <a:srgbClr val="FFFFFF"/>
                </a:solidFill>
                <a:latin typeface="华文细黑" pitchFamily="2" charset="-122"/>
                <a:ea typeface="宋体"/>
              </a:rPr>
              <a:t>13</a:t>
            </a:r>
            <a:r>
              <a:rPr lang="zh-CN" altLang="en-US" sz="1300" b="1" dirty="0">
                <a:solidFill>
                  <a:srgbClr val="FFFFFF"/>
                </a:solidFill>
                <a:latin typeface="华文细黑" pitchFamily="2" charset="-122"/>
                <a:ea typeface="宋体"/>
              </a:rPr>
              <a:t>组配色方案，同一页面内只选择一组使用。（仅供参考）</a:t>
            </a:r>
          </a:p>
        </p:txBody>
      </p:sp>
      <p:sp>
        <p:nvSpPr>
          <p:cNvPr id="278538" name="Rectangle 10"/>
          <p:cNvSpPr>
            <a:spLocks noChangeArrowheads="1"/>
          </p:cNvSpPr>
          <p:nvPr/>
        </p:nvSpPr>
        <p:spPr bwMode="auto">
          <a:xfrm>
            <a:off x="12266085" y="-61909"/>
            <a:ext cx="1399116" cy="68262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客户或者合作伙伴的标志放在右上角</a:t>
            </a:r>
            <a:r>
              <a:rPr lang="en-US" altLang="zh-CN" sz="1300" b="1" dirty="0">
                <a:solidFill>
                  <a:srgbClr val="FFFFFF"/>
                </a:solidFill>
                <a:latin typeface="华文细黑" pitchFamily="2" charset="-122"/>
                <a:ea typeface="宋体"/>
              </a:rPr>
              <a:t>.</a:t>
            </a:r>
          </a:p>
        </p:txBody>
      </p:sp>
      <p:sp>
        <p:nvSpPr>
          <p:cNvPr id="278539" name="Rectangle 11"/>
          <p:cNvSpPr>
            <a:spLocks noGrp="1" noChangeArrowheads="1"/>
          </p:cNvSpPr>
          <p:nvPr>
            <p:ph type="body" idx="1"/>
          </p:nvPr>
        </p:nvSpPr>
        <p:spPr bwMode="auto">
          <a:xfrm>
            <a:off x="814919" y="1412876"/>
            <a:ext cx="10657416" cy="4392613"/>
          </a:xfrm>
          <a:prstGeom prst="rect">
            <a:avLst/>
          </a:prstGeom>
          <a:noFill/>
          <a:ln w="9525">
            <a:noFill/>
            <a:miter lim="800000"/>
            <a:headEnd/>
            <a:tailEnd/>
          </a:ln>
          <a:effectLst/>
        </p:spPr>
        <p:txBody>
          <a:bodyPr vert="horz" wrap="square" lIns="71500" tIns="35747" rIns="71500" bIns="3574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278540" name="Picture 12"/>
          <p:cNvPicPr>
            <a:picLocks noChangeAspect="1" noChangeArrowheads="1"/>
          </p:cNvPicPr>
          <p:nvPr/>
        </p:nvPicPr>
        <p:blipFill>
          <a:blip r:embed="rId52" cstate="print"/>
          <a:srcRect/>
          <a:stretch>
            <a:fillRect/>
          </a:stretch>
        </p:blipFill>
        <p:spPr bwMode="auto">
          <a:xfrm>
            <a:off x="12335934" y="3354391"/>
            <a:ext cx="1242484" cy="3503612"/>
          </a:xfrm>
          <a:prstGeom prst="rect">
            <a:avLst/>
          </a:prstGeom>
          <a:noFill/>
          <a:ln w="9525" algn="ctr">
            <a:noFill/>
            <a:miter lim="800000"/>
            <a:headEnd/>
            <a:tailEnd/>
          </a:ln>
          <a:effectLst/>
        </p:spPr>
      </p:pic>
      <p:sp>
        <p:nvSpPr>
          <p:cNvPr id="13" name="Line 9"/>
          <p:cNvSpPr>
            <a:spLocks noChangeShapeType="1"/>
          </p:cNvSpPr>
          <p:nvPr userDrawn="1"/>
        </p:nvSpPr>
        <p:spPr bwMode="auto">
          <a:xfrm>
            <a:off x="167225" y="921603"/>
            <a:ext cx="11689423" cy="11123"/>
          </a:xfrm>
          <a:prstGeom prst="line">
            <a:avLst/>
          </a:prstGeom>
          <a:noFill/>
          <a:ln w="38100">
            <a:solidFill>
              <a:srgbClr val="990000"/>
            </a:solidFill>
            <a:round/>
            <a:headEnd/>
            <a:tailEnd/>
          </a:ln>
          <a:effectLst/>
        </p:spPr>
        <p:txBody>
          <a:bodyPr lIns="121465" tIns="60729" rIns="121465" bIns="60729"/>
          <a:lstStyle/>
          <a:p>
            <a:pPr>
              <a:defRPr/>
            </a:pPr>
            <a:endParaRPr lang="zh-CN" altLang="en-US" sz="1900" dirty="0">
              <a:solidFill>
                <a:srgbClr val="000000"/>
              </a:solidFill>
              <a:latin typeface="Arial"/>
              <a:ea typeface="宋体"/>
            </a:endParaRPr>
          </a:p>
        </p:txBody>
      </p:sp>
      <p:sp>
        <p:nvSpPr>
          <p:cNvPr id="19"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ea typeface="MS PGothic" pitchFamily="34" charset="-128"/>
              </a:rPr>
              <a:t>Page</a:t>
            </a:r>
            <a:fld id="{746F8B60-0984-44C0-B921-DB27E9DE8921}" type="slidenum">
              <a:rPr lang="zh-CN" altLang="en-US" smtClean="0">
                <a:ea typeface="MS PGothic" pitchFamily="34" charset="-128"/>
              </a:rPr>
              <a:pPr/>
              <a:t>‹#›</a:t>
            </a:fld>
            <a:endParaRPr lang="zh-CN" altLang="en-US" dirty="0">
              <a:ea typeface="MS PGothic" pitchFamily="34" charset="-128"/>
            </a:endParaRPr>
          </a:p>
        </p:txBody>
      </p:sp>
    </p:spTree>
    <p:extLst>
      <p:ext uri="{BB962C8B-B14F-4D97-AF65-F5344CB8AC3E}">
        <p14:creationId xmlns:p14="http://schemas.microsoft.com/office/powerpoint/2010/main" val="131494562"/>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 id="2147484077" r:id="rId35"/>
    <p:sldLayoutId id="2147484078" r:id="rId36"/>
    <p:sldLayoutId id="2147484079" r:id="rId37"/>
    <p:sldLayoutId id="2147484080" r:id="rId38"/>
    <p:sldLayoutId id="2147484081" r:id="rId39"/>
    <p:sldLayoutId id="2147484082" r:id="rId40"/>
    <p:sldLayoutId id="2147484083" r:id="rId41"/>
    <p:sldLayoutId id="2147484084" r:id="rId42"/>
    <p:sldLayoutId id="2147484085" r:id="rId43"/>
    <p:sldLayoutId id="2147484086" r:id="rId44"/>
    <p:sldLayoutId id="2147484087" r:id="rId45"/>
    <p:sldLayoutId id="2147484088" r:id="rId46"/>
    <p:sldLayoutId id="2147484089" r:id="rId47"/>
    <p:sldLayoutId id="2147484090" r:id="rId4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defTabSz="953528" rtl="0" fontAlgn="base">
        <a:spcBef>
          <a:spcPct val="0"/>
        </a:spcBef>
        <a:spcAft>
          <a:spcPct val="0"/>
        </a:spcAft>
        <a:defRPr sz="3700" b="1">
          <a:solidFill>
            <a:srgbClr val="990000"/>
          </a:solidFill>
          <a:latin typeface="微软雅黑" pitchFamily="34" charset="-122"/>
          <a:ea typeface="微软雅黑" pitchFamily="34" charset="-122"/>
          <a:cs typeface="+mj-cs"/>
        </a:defRPr>
      </a:lvl1pPr>
      <a:lvl2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2pPr>
      <a:lvl3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3pPr>
      <a:lvl4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4pPr>
      <a:lvl5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5pPr>
      <a:lvl6pPr marL="543794"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6pPr>
      <a:lvl7pPr marL="1087588"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7pPr>
      <a:lvl8pPr marL="1631382"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8pPr>
      <a:lvl9pPr marL="2175175"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9pPr>
    </p:titleStyle>
    <p:bodyStyle>
      <a:lvl1pPr marL="356865" indent="-356865" algn="l" defTabSz="953528" rtl="0" fontAlgn="base">
        <a:lnSpc>
          <a:spcPct val="140000"/>
        </a:lnSpc>
        <a:spcBef>
          <a:spcPct val="0"/>
        </a:spcBef>
        <a:spcAft>
          <a:spcPct val="0"/>
        </a:spcAft>
        <a:buClr>
          <a:schemeClr val="bg2"/>
        </a:buClr>
        <a:buSzPct val="60000"/>
        <a:buFont typeface="Wingdings" pitchFamily="2" charset="2"/>
        <a:buChar char="l"/>
        <a:defRPr sz="2400">
          <a:solidFill>
            <a:schemeClr val="tx1"/>
          </a:solidFill>
          <a:latin typeface="微软雅黑" pitchFamily="34" charset="-122"/>
          <a:ea typeface="微软雅黑" pitchFamily="34" charset="-122"/>
          <a:cs typeface="+mn-cs"/>
        </a:defRPr>
      </a:lvl1pPr>
      <a:lvl2pPr marL="776038" indent="-298333" algn="l" defTabSz="953528" rtl="0" fontAlgn="base">
        <a:lnSpc>
          <a:spcPct val="140000"/>
        </a:lnSpc>
        <a:spcBef>
          <a:spcPct val="0"/>
        </a:spcBef>
        <a:spcAft>
          <a:spcPct val="0"/>
        </a:spcAft>
        <a:buClr>
          <a:schemeClr val="tx1"/>
        </a:buClr>
        <a:buSzPct val="50000"/>
        <a:buFont typeface="Wingdings" pitchFamily="2" charset="2"/>
        <a:buChar char="p"/>
        <a:defRPr sz="2100">
          <a:solidFill>
            <a:schemeClr val="tx1"/>
          </a:solidFill>
          <a:latin typeface="微软雅黑" pitchFamily="34" charset="-122"/>
          <a:ea typeface="微软雅黑" pitchFamily="34" charset="-122"/>
        </a:defRPr>
      </a:lvl2pPr>
      <a:lvl3pPr marL="1193327" indent="-239799" algn="l" defTabSz="953528" rtl="0" fontAlgn="base">
        <a:lnSpc>
          <a:spcPct val="140000"/>
        </a:lnSpc>
        <a:spcBef>
          <a:spcPct val="0"/>
        </a:spcBef>
        <a:spcAft>
          <a:spcPct val="0"/>
        </a:spcAft>
        <a:buSzPct val="50000"/>
        <a:buFont typeface="Wingdings" pitchFamily="2" charset="2"/>
        <a:buChar char="n"/>
        <a:defRPr sz="1900">
          <a:solidFill>
            <a:schemeClr val="tx1"/>
          </a:solidFill>
          <a:latin typeface="微软雅黑" pitchFamily="34" charset="-122"/>
          <a:ea typeface="微软雅黑" pitchFamily="34" charset="-122"/>
        </a:defRPr>
      </a:lvl3pPr>
      <a:lvl4pPr marL="1667256" indent="-237908" algn="l" defTabSz="953528" rtl="0" fontAlgn="base">
        <a:lnSpc>
          <a:spcPct val="140000"/>
        </a:lnSpc>
        <a:spcBef>
          <a:spcPct val="0"/>
        </a:spcBef>
        <a:spcAft>
          <a:spcPct val="0"/>
        </a:spcAft>
        <a:buChar char="–"/>
        <a:defRPr sz="1700">
          <a:solidFill>
            <a:schemeClr val="tx1"/>
          </a:solidFill>
          <a:latin typeface="微软雅黑" pitchFamily="34" charset="-122"/>
          <a:ea typeface="微软雅黑" pitchFamily="34" charset="-122"/>
        </a:defRPr>
      </a:lvl4pPr>
      <a:lvl5pPr marL="214496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微软雅黑" pitchFamily="34" charset="-122"/>
          <a:ea typeface="微软雅黑" pitchFamily="34" charset="-122"/>
        </a:defRPr>
      </a:lvl5pPr>
      <a:lvl6pPr marL="2688756"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323255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776347"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4320143"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1087588" rtl="0" eaLnBrk="1" latinLnBrk="0" hangingPunct="1">
        <a:defRPr sz="2100" kern="1200">
          <a:solidFill>
            <a:schemeClr val="tx1"/>
          </a:solidFill>
          <a:latin typeface="+mn-lt"/>
          <a:ea typeface="+mn-ea"/>
          <a:cs typeface="+mn-cs"/>
        </a:defRPr>
      </a:lvl1pPr>
      <a:lvl2pPr marL="543794" algn="l" defTabSz="1087588" rtl="0" eaLnBrk="1" latinLnBrk="0" hangingPunct="1">
        <a:defRPr sz="2100" kern="1200">
          <a:solidFill>
            <a:schemeClr val="tx1"/>
          </a:solidFill>
          <a:latin typeface="+mn-lt"/>
          <a:ea typeface="+mn-ea"/>
          <a:cs typeface="+mn-cs"/>
        </a:defRPr>
      </a:lvl2pPr>
      <a:lvl3pPr marL="1087588" algn="l" defTabSz="1087588" rtl="0" eaLnBrk="1" latinLnBrk="0" hangingPunct="1">
        <a:defRPr sz="2100" kern="1200">
          <a:solidFill>
            <a:schemeClr val="tx1"/>
          </a:solidFill>
          <a:latin typeface="+mn-lt"/>
          <a:ea typeface="+mn-ea"/>
          <a:cs typeface="+mn-cs"/>
        </a:defRPr>
      </a:lvl3pPr>
      <a:lvl4pPr marL="1631382" algn="l" defTabSz="1087588" rtl="0" eaLnBrk="1" latinLnBrk="0" hangingPunct="1">
        <a:defRPr sz="2100" kern="1200">
          <a:solidFill>
            <a:schemeClr val="tx1"/>
          </a:solidFill>
          <a:latin typeface="+mn-lt"/>
          <a:ea typeface="+mn-ea"/>
          <a:cs typeface="+mn-cs"/>
        </a:defRPr>
      </a:lvl4pPr>
      <a:lvl5pPr marL="2175175" algn="l" defTabSz="1087588" rtl="0" eaLnBrk="1" latinLnBrk="0" hangingPunct="1">
        <a:defRPr sz="2100" kern="1200">
          <a:solidFill>
            <a:schemeClr val="tx1"/>
          </a:solidFill>
          <a:latin typeface="+mn-lt"/>
          <a:ea typeface="+mn-ea"/>
          <a:cs typeface="+mn-cs"/>
        </a:defRPr>
      </a:lvl5pPr>
      <a:lvl6pPr marL="2718971" algn="l" defTabSz="1087588" rtl="0" eaLnBrk="1" latinLnBrk="0" hangingPunct="1">
        <a:defRPr sz="2100" kern="1200">
          <a:solidFill>
            <a:schemeClr val="tx1"/>
          </a:solidFill>
          <a:latin typeface="+mn-lt"/>
          <a:ea typeface="+mn-ea"/>
          <a:cs typeface="+mn-cs"/>
        </a:defRPr>
      </a:lvl6pPr>
      <a:lvl7pPr marL="3262763" algn="l" defTabSz="1087588" rtl="0" eaLnBrk="1" latinLnBrk="0" hangingPunct="1">
        <a:defRPr sz="2100" kern="1200">
          <a:solidFill>
            <a:schemeClr val="tx1"/>
          </a:solidFill>
          <a:latin typeface="+mn-lt"/>
          <a:ea typeface="+mn-ea"/>
          <a:cs typeface="+mn-cs"/>
        </a:defRPr>
      </a:lvl7pPr>
      <a:lvl8pPr marL="3806556" algn="l" defTabSz="1087588" rtl="0" eaLnBrk="1" latinLnBrk="0" hangingPunct="1">
        <a:defRPr sz="2100" kern="1200">
          <a:solidFill>
            <a:schemeClr val="tx1"/>
          </a:solidFill>
          <a:latin typeface="+mn-lt"/>
          <a:ea typeface="+mn-ea"/>
          <a:cs typeface="+mn-cs"/>
        </a:defRPr>
      </a:lvl8pPr>
      <a:lvl9pPr marL="4350353" algn="l" defTabSz="1087588" rtl="0" eaLnBrk="1" latinLnBrk="0" hangingPunct="1">
        <a:defRPr sz="21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4"/>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7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6"/>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2"/>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8"/>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19" tIns="52209" rIns="104419" bIns="5220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9"/>
            <a:ext cx="2488539" cy="246221"/>
          </a:xfrm>
          <a:prstGeom prst="rect">
            <a:avLst/>
          </a:prstGeom>
          <a:noFill/>
          <a:ln w="9525" algn="ctr">
            <a:noFill/>
            <a:miter lim="800000"/>
            <a:headEnd/>
            <a:tailEnd/>
          </a:ln>
          <a:effectLst/>
        </p:spPr>
        <p:txBody>
          <a:bodyPr wrap="square" lIns="106734" tIns="0" rIns="106734" bIns="0">
            <a:spAutoFit/>
          </a:bodyPr>
          <a:lstStyle/>
          <a:p>
            <a:pPr defTabSz="1068463"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74503329"/>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5pPr>
      <a:lvl6pPr marL="609341"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68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02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36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06" indent="-457006"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179" indent="-380838"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352" indent="-304670"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694" indent="-304670"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034" indent="-304670"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1375"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0716"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05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39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682" rtl="0" eaLnBrk="1" latinLnBrk="0" hangingPunct="1">
        <a:defRPr sz="2399" kern="1200">
          <a:solidFill>
            <a:schemeClr val="tx1"/>
          </a:solidFill>
          <a:latin typeface="+mn-lt"/>
          <a:ea typeface="+mn-ea"/>
          <a:cs typeface="+mn-cs"/>
        </a:defRPr>
      </a:lvl1pPr>
      <a:lvl2pPr marL="609341" algn="l" defTabSz="1218682" rtl="0" eaLnBrk="1" latinLnBrk="0" hangingPunct="1">
        <a:defRPr sz="2399" kern="1200">
          <a:solidFill>
            <a:schemeClr val="tx1"/>
          </a:solidFill>
          <a:latin typeface="+mn-lt"/>
          <a:ea typeface="+mn-ea"/>
          <a:cs typeface="+mn-cs"/>
        </a:defRPr>
      </a:lvl2pPr>
      <a:lvl3pPr marL="1218682" algn="l" defTabSz="1218682" rtl="0" eaLnBrk="1" latinLnBrk="0" hangingPunct="1">
        <a:defRPr sz="2399" kern="1200">
          <a:solidFill>
            <a:schemeClr val="tx1"/>
          </a:solidFill>
          <a:latin typeface="+mn-lt"/>
          <a:ea typeface="+mn-ea"/>
          <a:cs typeface="+mn-cs"/>
        </a:defRPr>
      </a:lvl3pPr>
      <a:lvl4pPr marL="1828022" algn="l" defTabSz="1218682" rtl="0" eaLnBrk="1" latinLnBrk="0" hangingPunct="1">
        <a:defRPr sz="2399" kern="1200">
          <a:solidFill>
            <a:schemeClr val="tx1"/>
          </a:solidFill>
          <a:latin typeface="+mn-lt"/>
          <a:ea typeface="+mn-ea"/>
          <a:cs typeface="+mn-cs"/>
        </a:defRPr>
      </a:lvl4pPr>
      <a:lvl5pPr marL="2437364" algn="l" defTabSz="1218682" rtl="0" eaLnBrk="1" latinLnBrk="0" hangingPunct="1">
        <a:defRPr sz="2399" kern="1200">
          <a:solidFill>
            <a:schemeClr val="tx1"/>
          </a:solidFill>
          <a:latin typeface="+mn-lt"/>
          <a:ea typeface="+mn-ea"/>
          <a:cs typeface="+mn-cs"/>
        </a:defRPr>
      </a:lvl5pPr>
      <a:lvl6pPr marL="3046705" algn="l" defTabSz="1218682" rtl="0" eaLnBrk="1" latinLnBrk="0" hangingPunct="1">
        <a:defRPr sz="2399" kern="1200">
          <a:solidFill>
            <a:schemeClr val="tx1"/>
          </a:solidFill>
          <a:latin typeface="+mn-lt"/>
          <a:ea typeface="+mn-ea"/>
          <a:cs typeface="+mn-cs"/>
        </a:defRPr>
      </a:lvl6pPr>
      <a:lvl7pPr marL="3656046" algn="l" defTabSz="1218682" rtl="0" eaLnBrk="1" latinLnBrk="0" hangingPunct="1">
        <a:defRPr sz="2399" kern="1200">
          <a:solidFill>
            <a:schemeClr val="tx1"/>
          </a:solidFill>
          <a:latin typeface="+mn-lt"/>
          <a:ea typeface="+mn-ea"/>
          <a:cs typeface="+mn-cs"/>
        </a:defRPr>
      </a:lvl7pPr>
      <a:lvl8pPr marL="4265386" algn="l" defTabSz="1218682" rtl="0" eaLnBrk="1" latinLnBrk="0" hangingPunct="1">
        <a:defRPr sz="2399" kern="1200">
          <a:solidFill>
            <a:schemeClr val="tx1"/>
          </a:solidFill>
          <a:latin typeface="+mn-lt"/>
          <a:ea typeface="+mn-ea"/>
          <a:cs typeface="+mn-cs"/>
        </a:defRPr>
      </a:lvl8pPr>
      <a:lvl9pPr marL="4874727" algn="l" defTabSz="1218682" rtl="0" eaLnBrk="1" latinLnBrk="0" hangingPunct="1">
        <a:defRPr sz="2399"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335529685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338104404"/>
      </p:ext>
    </p:extLst>
  </p:cSld>
  <p:clrMap bg1="lt1" tx1="dk1" bg2="lt2" tx2="dk2" accent1="accent1" accent2="accent2" accent3="accent3" accent4="accent4" accent5="accent5" accent6="accent6" hlink="hlink" folHlink="folHlink"/>
  <p:sldLayoutIdLst>
    <p:sldLayoutId id="2147483829" r:id="rId1"/>
    <p:sldLayoutId id="2147484343"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453176394"/>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 y="6224598"/>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7" y="6451600"/>
            <a:ext cx="253165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8" y="6386523"/>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4"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9"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776032084"/>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2546936143"/>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58339445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1525763" name="Text Box 3"/>
          <p:cNvSpPr txBox="1">
            <a:spLocks noChangeArrowheads="1"/>
          </p:cNvSpPr>
          <p:nvPr/>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charset="0"/>
                <a:ea typeface="MS PGothic" pitchFamily="34" charset="-128"/>
                <a:sym typeface="Arial" pitchFamily="34" charset="0"/>
              </a:rPr>
              <a:t>HUAWEI TECHNOLOGIES CO., LTD.</a:t>
            </a:r>
          </a:p>
        </p:txBody>
      </p:sp>
      <p:pic>
        <p:nvPicPr>
          <p:cNvPr id="3076"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charset="0"/>
              </a:rPr>
              <a:t>Page </a:t>
            </a:r>
            <a:fld id="{22F2A9EC-CC6C-4DE3-942F-2FA917ACB749}" type="slidenum">
              <a:rPr lang="de-DE" altLang="zh-CN">
                <a:solidFill>
                  <a:srgbClr val="000000"/>
                </a:solidFill>
                <a:latin typeface="Arial" charset="0"/>
              </a:rPr>
              <a:pPr>
                <a:defRPr/>
              </a:pPr>
              <a:t>‹#›</a:t>
            </a:fld>
            <a:endParaRPr lang="en-GB" altLang="zh-CN">
              <a:solidFill>
                <a:srgbClr val="000000"/>
              </a:solidFill>
              <a:latin typeface="Arial"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p:nvSpPr>
        <p:spPr bwMode="auto">
          <a:xfrm>
            <a:off x="5190067" y="6435725"/>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71956204"/>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784225" rtl="0" eaLnBrk="1" fontAlgn="base" hangingPunct="1">
        <a:spcBef>
          <a:spcPct val="0"/>
        </a:spcBef>
        <a:spcAft>
          <a:spcPct val="0"/>
        </a:spcAft>
        <a:defRPr sz="3000">
          <a:solidFill>
            <a:srgbClr val="990000"/>
          </a:solidFill>
          <a:latin typeface="+mj-lt"/>
          <a:ea typeface="+mj-ea"/>
          <a:cs typeface="+mj-cs"/>
        </a:defRPr>
      </a:lvl1pPr>
      <a:lvl2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2pPr>
      <a:lvl3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3pPr>
      <a:lvl4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4pPr>
      <a:lvl5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1" fontAlgn="base" hangingPunct="1">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1" fontAlgn="base" hangingPunct="1">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1" fontAlgn="base" hangingPunct="1">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1" fontAlgn="base" hangingPunct="1">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1" y="6438905"/>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2" cstate="print"/>
          <a:srcRect/>
          <a:stretch>
            <a:fillRect/>
          </a:stretch>
        </p:blipFill>
        <p:spPr bwMode="auto">
          <a:xfrm>
            <a:off x="10011836" y="6399217"/>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4"/>
            <a:ext cx="10327216" cy="871539"/>
          </a:xfrm>
          <a:prstGeom prst="rect">
            <a:avLst/>
          </a:prstGeom>
          <a:noFill/>
          <a:ln w="9525">
            <a:noFill/>
            <a:miter lim="800000"/>
            <a:headEnd/>
            <a:tailEnd/>
          </a:ln>
        </p:spPr>
        <p:txBody>
          <a:bodyPr vert="horz" wrap="square" lIns="80090" tIns="40046" rIns="80090" bIns="40046"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3" y="6438906"/>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28" y="528639"/>
            <a:ext cx="2459566" cy="5307012"/>
          </a:xfrm>
          <a:prstGeom prst="rect">
            <a:avLst/>
          </a:prstGeom>
          <a:noFill/>
          <a:ln w="9525">
            <a:noFill/>
            <a:miter lim="800000"/>
            <a:headEnd/>
            <a:tailEnd/>
          </a:ln>
          <a:effectLst/>
        </p:spPr>
        <p:txBody>
          <a:bodyPr lIns="106737" tIns="53373" rIns="106737" bIns="53373"/>
          <a:lstStyle/>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0" y="1423989"/>
            <a:ext cx="1399116" cy="2005012"/>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0" y="-61909"/>
            <a:ext cx="1399116" cy="838201"/>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79"/>
            <a:ext cx="10572750" cy="4194175"/>
          </a:xfrm>
          <a:prstGeom prst="rect">
            <a:avLst/>
          </a:prstGeom>
          <a:noFill/>
          <a:ln w="9525">
            <a:noFill/>
            <a:miter lim="800000"/>
            <a:headEnd/>
            <a:tailEnd/>
          </a:ln>
        </p:spPr>
        <p:txBody>
          <a:bodyPr vert="horz" wrap="square" lIns="80102" tIns="40052" rIns="80102" bIns="400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48"/>
            <a:ext cx="1225549" cy="369229"/>
          </a:xfrm>
          <a:prstGeom prst="rect">
            <a:avLst/>
          </a:prstGeom>
          <a:solidFill>
            <a:schemeClr val="bg1"/>
          </a:solidFill>
          <a:ln w="9525" algn="ctr">
            <a:noFill/>
            <a:miter lim="800000"/>
            <a:headEnd/>
            <a:tailEnd/>
          </a:ln>
          <a:effectLst/>
        </p:spPr>
        <p:txBody>
          <a:bodyPr lIns="121795" tIns="60893" rIns="121795" bIns="6089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19" y="3789366"/>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19"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19" y="4221164"/>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19"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19" y="4581526"/>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19" y="4797430"/>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19"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19" y="5373690"/>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19"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19"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19" y="6165852"/>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19"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19" y="6615114"/>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811" tIns="60904" rIns="121811" bIns="60904"/>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298392375"/>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5913" rtl="0" eaLnBrk="0" fontAlgn="base" hangingPunct="0">
        <a:spcBef>
          <a:spcPct val="0"/>
        </a:spcBef>
        <a:spcAft>
          <a:spcPct val="0"/>
        </a:spcAft>
        <a:defRPr sz="4532">
          <a:solidFill>
            <a:srgbClr val="990000"/>
          </a:solidFill>
          <a:latin typeface="+mj-lt"/>
          <a:ea typeface="+mj-ea"/>
          <a:cs typeface="+mj-cs"/>
        </a:defRPr>
      </a:lvl1pPr>
      <a:lvl2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2pPr>
      <a:lvl3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3pPr>
      <a:lvl4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4pPr>
      <a:lvl5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5pPr>
      <a:lvl6pPr marL="609022" algn="l" defTabSz="1067904" rtl="0" fontAlgn="base">
        <a:spcBef>
          <a:spcPct val="0"/>
        </a:spcBef>
        <a:spcAft>
          <a:spcPct val="0"/>
        </a:spcAft>
        <a:defRPr sz="4532">
          <a:solidFill>
            <a:srgbClr val="990000"/>
          </a:solidFill>
          <a:latin typeface="FrutigerNext LT Medium" pitchFamily="34" charset="0"/>
          <a:ea typeface="黑体" pitchFamily="2" charset="-122"/>
        </a:defRPr>
      </a:lvl6pPr>
      <a:lvl7pPr marL="1218041" algn="l" defTabSz="1067904" rtl="0" fontAlgn="base">
        <a:spcBef>
          <a:spcPct val="0"/>
        </a:spcBef>
        <a:spcAft>
          <a:spcPct val="0"/>
        </a:spcAft>
        <a:defRPr sz="4532">
          <a:solidFill>
            <a:srgbClr val="990000"/>
          </a:solidFill>
          <a:latin typeface="FrutigerNext LT Medium" pitchFamily="34" charset="0"/>
          <a:ea typeface="黑体" pitchFamily="2" charset="-122"/>
        </a:defRPr>
      </a:lvl7pPr>
      <a:lvl8pPr marL="1827065" algn="l" defTabSz="1067904" rtl="0" fontAlgn="base">
        <a:spcBef>
          <a:spcPct val="0"/>
        </a:spcBef>
        <a:spcAft>
          <a:spcPct val="0"/>
        </a:spcAft>
        <a:defRPr sz="4532">
          <a:solidFill>
            <a:srgbClr val="990000"/>
          </a:solidFill>
          <a:latin typeface="FrutigerNext LT Medium" pitchFamily="34" charset="0"/>
          <a:ea typeface="黑体" pitchFamily="2" charset="-122"/>
        </a:defRPr>
      </a:lvl8pPr>
      <a:lvl9pPr marL="2436087" algn="l" defTabSz="1067904" rtl="0" fontAlgn="base">
        <a:spcBef>
          <a:spcPct val="0"/>
        </a:spcBef>
        <a:spcAft>
          <a:spcPct val="0"/>
        </a:spcAft>
        <a:defRPr sz="4532">
          <a:solidFill>
            <a:srgbClr val="990000"/>
          </a:solidFill>
          <a:latin typeface="FrutigerNext LT Medium" pitchFamily="34" charset="0"/>
          <a:ea typeface="黑体" pitchFamily="2" charset="-122"/>
        </a:defRPr>
      </a:lvl9pPr>
    </p:titleStyle>
    <p:bodyStyle>
      <a:lvl1pPr marL="397603" indent="-397603" algn="l" defTabSz="1065913" rtl="0" eaLnBrk="0" fontAlgn="base" hangingPunct="0">
        <a:lnSpc>
          <a:spcPct val="140000"/>
        </a:lnSpc>
        <a:spcBef>
          <a:spcPct val="0"/>
        </a:spcBef>
        <a:spcAft>
          <a:spcPct val="0"/>
        </a:spcAft>
        <a:buClr>
          <a:schemeClr val="bg2"/>
        </a:buClr>
        <a:buSzPct val="60000"/>
        <a:buFont typeface="Wingdings" pitchFamily="2" charset="2"/>
        <a:buChar char="l"/>
        <a:defRPr sz="2666" b="1">
          <a:solidFill>
            <a:schemeClr val="tx1"/>
          </a:solidFill>
          <a:latin typeface="+mn-lt"/>
          <a:ea typeface="+mn-ea"/>
          <a:cs typeface="+mn-cs"/>
        </a:defRPr>
      </a:lvl1pPr>
      <a:lvl2pPr marL="867112" indent="-332041" algn="l" defTabSz="1065913"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4507" indent="-266477" algn="l" defTabSz="1065913"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Light" pitchFamily="34" charset="0"/>
          <a:ea typeface="+mn-ea"/>
        </a:defRPr>
      </a:lvl3pPr>
      <a:lvl4pPr marL="1865347" indent="-264364" algn="l" defTabSz="1065913" rtl="0" eaLnBrk="0" fontAlgn="base" hangingPunct="0">
        <a:lnSpc>
          <a:spcPct val="140000"/>
        </a:lnSpc>
        <a:spcBef>
          <a:spcPct val="0"/>
        </a:spcBef>
        <a:spcAft>
          <a:spcPct val="0"/>
        </a:spcAft>
        <a:buChar char="–"/>
        <a:defRPr sz="1866">
          <a:solidFill>
            <a:schemeClr val="tx1"/>
          </a:solidFill>
          <a:latin typeface="+mj-lt"/>
          <a:ea typeface="+mn-ea"/>
        </a:defRPr>
      </a:lvl4pPr>
      <a:lvl5pPr marL="2400420" indent="-266477" algn="l" defTabSz="1065913"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11274"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20295"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9317"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8338"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8041" rtl="0" eaLnBrk="1" latinLnBrk="0" hangingPunct="1">
        <a:defRPr sz="2399" kern="1200">
          <a:solidFill>
            <a:schemeClr val="tx1"/>
          </a:solidFill>
          <a:latin typeface="+mn-lt"/>
          <a:ea typeface="+mn-ea"/>
          <a:cs typeface="+mn-cs"/>
        </a:defRPr>
      </a:lvl1pPr>
      <a:lvl2pPr marL="609022" algn="l" defTabSz="1218041" rtl="0" eaLnBrk="1" latinLnBrk="0" hangingPunct="1">
        <a:defRPr sz="2399" kern="1200">
          <a:solidFill>
            <a:schemeClr val="tx1"/>
          </a:solidFill>
          <a:latin typeface="+mn-lt"/>
          <a:ea typeface="+mn-ea"/>
          <a:cs typeface="+mn-cs"/>
        </a:defRPr>
      </a:lvl2pPr>
      <a:lvl3pPr marL="1218041" algn="l" defTabSz="1218041" rtl="0" eaLnBrk="1" latinLnBrk="0" hangingPunct="1">
        <a:defRPr sz="2399" kern="1200">
          <a:solidFill>
            <a:schemeClr val="tx1"/>
          </a:solidFill>
          <a:latin typeface="+mn-lt"/>
          <a:ea typeface="+mn-ea"/>
          <a:cs typeface="+mn-cs"/>
        </a:defRPr>
      </a:lvl3pPr>
      <a:lvl4pPr marL="1827065" algn="l" defTabSz="1218041" rtl="0" eaLnBrk="1" latinLnBrk="0" hangingPunct="1">
        <a:defRPr sz="2399" kern="1200">
          <a:solidFill>
            <a:schemeClr val="tx1"/>
          </a:solidFill>
          <a:latin typeface="+mn-lt"/>
          <a:ea typeface="+mn-ea"/>
          <a:cs typeface="+mn-cs"/>
        </a:defRPr>
      </a:lvl4pPr>
      <a:lvl5pPr marL="2436087" algn="l" defTabSz="1218041" rtl="0" eaLnBrk="1" latinLnBrk="0" hangingPunct="1">
        <a:defRPr sz="2399" kern="1200">
          <a:solidFill>
            <a:schemeClr val="tx1"/>
          </a:solidFill>
          <a:latin typeface="+mn-lt"/>
          <a:ea typeface="+mn-ea"/>
          <a:cs typeface="+mn-cs"/>
        </a:defRPr>
      </a:lvl5pPr>
      <a:lvl6pPr marL="3045107" algn="l" defTabSz="1218041" rtl="0" eaLnBrk="1" latinLnBrk="0" hangingPunct="1">
        <a:defRPr sz="2399" kern="1200">
          <a:solidFill>
            <a:schemeClr val="tx1"/>
          </a:solidFill>
          <a:latin typeface="+mn-lt"/>
          <a:ea typeface="+mn-ea"/>
          <a:cs typeface="+mn-cs"/>
        </a:defRPr>
      </a:lvl6pPr>
      <a:lvl7pPr marL="3654128" algn="l" defTabSz="1218041" rtl="0" eaLnBrk="1" latinLnBrk="0" hangingPunct="1">
        <a:defRPr sz="2399" kern="1200">
          <a:solidFill>
            <a:schemeClr val="tx1"/>
          </a:solidFill>
          <a:latin typeface="+mn-lt"/>
          <a:ea typeface="+mn-ea"/>
          <a:cs typeface="+mn-cs"/>
        </a:defRPr>
      </a:lvl7pPr>
      <a:lvl8pPr marL="4263152" algn="l" defTabSz="1218041" rtl="0" eaLnBrk="1" latinLnBrk="0" hangingPunct="1">
        <a:defRPr sz="2399" kern="1200">
          <a:solidFill>
            <a:schemeClr val="tx1"/>
          </a:solidFill>
          <a:latin typeface="+mn-lt"/>
          <a:ea typeface="+mn-ea"/>
          <a:cs typeface="+mn-cs"/>
        </a:defRPr>
      </a:lvl8pPr>
      <a:lvl9pPr marL="4872172" algn="l" defTabSz="1218041" rtl="0" eaLnBrk="1" latinLnBrk="0" hangingPunct="1">
        <a:defRPr sz="2399"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46" y="880"/>
            <a:ext cx="12228596" cy="68562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600" y="275167"/>
            <a:ext cx="10972800" cy="1143000"/>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4"/>
            <a:ext cx="10972800" cy="4525433"/>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3" y="6356354"/>
            <a:ext cx="2844800" cy="366182"/>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6767"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6767" fontAlgn="auto">
                <a:spcBef>
                  <a:spcPts val="0"/>
                </a:spcBef>
                <a:spcAft>
                  <a:spcPts val="0"/>
                </a:spcAft>
              </a:pPr>
              <a:t>2019/9/2</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5601" y="6356354"/>
            <a:ext cx="3860800" cy="366182"/>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6767"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7603" y="6356354"/>
            <a:ext cx="2844800" cy="366182"/>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6767"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6767"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p:nvSpPr>
        <p:spPr bwMode="auto">
          <a:xfrm>
            <a:off x="11839175" y="6348969"/>
            <a:ext cx="328194" cy="426064"/>
          </a:xfrm>
          <a:prstGeom prst="rect">
            <a:avLst/>
          </a:prstGeom>
          <a:noFill/>
          <a:ln w="9525">
            <a:noFill/>
            <a:miter lim="800000"/>
            <a:headEnd/>
            <a:tailEnd/>
          </a:ln>
          <a:effectLst/>
        </p:spPr>
        <p:txBody>
          <a:bodyPr lIns="0" tIns="0" rIns="0" bIns="0"/>
          <a:lstStyle/>
          <a:p>
            <a:pPr defTabSz="98755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755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latin typeface="Arial"/>
                <a:ea typeface="MS PGothic" pitchFamily="34" charset="-128"/>
                <a:cs typeface="Arial" panose="020B0604020202020204" pitchFamily="34" charset="0"/>
              </a:rPr>
              <a:pPr defTabSz="987552" eaLnBrk="0" fontAlgn="auto" hangingPunct="0">
                <a:lnSpc>
                  <a:spcPct val="85000"/>
                </a:lnSpc>
                <a:spcBef>
                  <a:spcPts val="0"/>
                </a:spcBef>
                <a:spcAft>
                  <a:spcPts val="0"/>
                </a:spcAft>
              </a:pPr>
              <a:t>‹#›</a:t>
            </a:fld>
            <a:endParaRPr lang="en-GB" sz="900" dirty="0">
              <a:solidFill>
                <a:prstClr val="white">
                  <a:lumMod val="85000"/>
                </a:prstClr>
              </a:solidFill>
              <a:latin typeface="Arial"/>
              <a:ea typeface="MS PGothic" pitchFamily="34" charset="-128"/>
              <a:cs typeface="Arial" panose="020B0604020202020204" pitchFamily="34" charset="0"/>
            </a:endParaRPr>
          </a:p>
        </p:txBody>
      </p:sp>
    </p:spTree>
    <p:extLst>
      <p:ext uri="{BB962C8B-B14F-4D97-AF65-F5344CB8AC3E}">
        <p14:creationId xmlns:p14="http://schemas.microsoft.com/office/powerpoint/2010/main" val="677671608"/>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ctr" defTabSz="1218752" rtl="0" eaLnBrk="1" latinLnBrk="0" hangingPunct="1">
        <a:spcBef>
          <a:spcPct val="0"/>
        </a:spcBef>
        <a:buNone/>
        <a:defRPr sz="5897" kern="1200">
          <a:solidFill>
            <a:schemeClr val="bg1">
              <a:lumMod val="85000"/>
            </a:schemeClr>
          </a:solidFill>
          <a:latin typeface="+mj-lt"/>
          <a:ea typeface="+mj-ea"/>
          <a:cs typeface="+mj-cs"/>
        </a:defRPr>
      </a:lvl1pPr>
    </p:titleStyle>
    <p:bodyStyle>
      <a:lvl1pPr marL="457033" indent="-457033" algn="l" defTabSz="1218752" rtl="0" eaLnBrk="1" latinLnBrk="0" hangingPunct="1">
        <a:spcBef>
          <a:spcPct val="20000"/>
        </a:spcBef>
        <a:buFont typeface="Arial" pitchFamily="34" charset="0"/>
        <a:buChar char="•"/>
        <a:defRPr sz="4298" kern="1200">
          <a:solidFill>
            <a:schemeClr val="bg1">
              <a:lumMod val="85000"/>
            </a:schemeClr>
          </a:solidFill>
          <a:latin typeface="+mn-lt"/>
          <a:ea typeface="+mn-ea"/>
          <a:cs typeface="+mn-cs"/>
        </a:defRPr>
      </a:lvl1pPr>
      <a:lvl2pPr marL="990236" indent="-380861" algn="l" defTabSz="1218752" rtl="0" eaLnBrk="1" latinLnBrk="0" hangingPunct="1">
        <a:spcBef>
          <a:spcPct val="20000"/>
        </a:spcBef>
        <a:buFont typeface="Arial" pitchFamily="34" charset="0"/>
        <a:buChar char="–"/>
        <a:defRPr sz="3697" kern="1200">
          <a:solidFill>
            <a:schemeClr val="bg1">
              <a:lumMod val="85000"/>
            </a:schemeClr>
          </a:solidFill>
          <a:latin typeface="+mn-lt"/>
          <a:ea typeface="+mn-ea"/>
          <a:cs typeface="+mn-cs"/>
        </a:defRPr>
      </a:lvl2pPr>
      <a:lvl3pPr marL="1523441" indent="-304689" algn="l" defTabSz="1218752" rtl="0" eaLnBrk="1" latinLnBrk="0" hangingPunct="1">
        <a:spcBef>
          <a:spcPct val="20000"/>
        </a:spcBef>
        <a:buFont typeface="Arial" pitchFamily="34" charset="0"/>
        <a:buChar char="•"/>
        <a:defRPr sz="3197" kern="1200">
          <a:solidFill>
            <a:schemeClr val="bg1">
              <a:lumMod val="85000"/>
            </a:schemeClr>
          </a:solidFill>
          <a:latin typeface="+mn-lt"/>
          <a:ea typeface="+mn-ea"/>
          <a:cs typeface="+mn-cs"/>
        </a:defRPr>
      </a:lvl3pPr>
      <a:lvl4pPr marL="2132817"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4pPr>
      <a:lvl5pPr marL="2742194"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5pPr>
      <a:lvl6pPr marL="3351571"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6pPr>
      <a:lvl7pPr marL="3960945"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7pPr>
      <a:lvl8pPr marL="4570322"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8pPr>
      <a:lvl9pPr marL="5179700"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9pPr>
    </p:bodyStyle>
    <p:otherStyle>
      <a:defPPr>
        <a:defRPr lang="zh-CN"/>
      </a:defPPr>
      <a:lvl1pPr marL="0" algn="l" defTabSz="1218752" rtl="0" eaLnBrk="1" latinLnBrk="0" hangingPunct="1">
        <a:defRPr sz="2399" kern="1200">
          <a:solidFill>
            <a:schemeClr val="tx1"/>
          </a:solidFill>
          <a:latin typeface="+mn-lt"/>
          <a:ea typeface="+mn-ea"/>
          <a:cs typeface="+mn-cs"/>
        </a:defRPr>
      </a:lvl1pPr>
      <a:lvl2pPr marL="609377" algn="l" defTabSz="1218752" rtl="0" eaLnBrk="1" latinLnBrk="0" hangingPunct="1">
        <a:defRPr sz="2399" kern="1200">
          <a:solidFill>
            <a:schemeClr val="tx1"/>
          </a:solidFill>
          <a:latin typeface="+mn-lt"/>
          <a:ea typeface="+mn-ea"/>
          <a:cs typeface="+mn-cs"/>
        </a:defRPr>
      </a:lvl2pPr>
      <a:lvl3pPr marL="1218752" algn="l" defTabSz="1218752" rtl="0" eaLnBrk="1" latinLnBrk="0" hangingPunct="1">
        <a:defRPr sz="2399" kern="1200">
          <a:solidFill>
            <a:schemeClr val="tx1"/>
          </a:solidFill>
          <a:latin typeface="+mn-lt"/>
          <a:ea typeface="+mn-ea"/>
          <a:cs typeface="+mn-cs"/>
        </a:defRPr>
      </a:lvl3pPr>
      <a:lvl4pPr marL="1828129" algn="l" defTabSz="1218752" rtl="0" eaLnBrk="1" latinLnBrk="0" hangingPunct="1">
        <a:defRPr sz="2399" kern="1200">
          <a:solidFill>
            <a:schemeClr val="tx1"/>
          </a:solidFill>
          <a:latin typeface="+mn-lt"/>
          <a:ea typeface="+mn-ea"/>
          <a:cs typeface="+mn-cs"/>
        </a:defRPr>
      </a:lvl4pPr>
      <a:lvl5pPr marL="2437506" algn="l" defTabSz="1218752" rtl="0" eaLnBrk="1" latinLnBrk="0" hangingPunct="1">
        <a:defRPr sz="2399" kern="1200">
          <a:solidFill>
            <a:schemeClr val="tx1"/>
          </a:solidFill>
          <a:latin typeface="+mn-lt"/>
          <a:ea typeface="+mn-ea"/>
          <a:cs typeface="+mn-cs"/>
        </a:defRPr>
      </a:lvl5pPr>
      <a:lvl6pPr marL="3046883" algn="l" defTabSz="1218752" rtl="0" eaLnBrk="1" latinLnBrk="0" hangingPunct="1">
        <a:defRPr sz="2399" kern="1200">
          <a:solidFill>
            <a:schemeClr val="tx1"/>
          </a:solidFill>
          <a:latin typeface="+mn-lt"/>
          <a:ea typeface="+mn-ea"/>
          <a:cs typeface="+mn-cs"/>
        </a:defRPr>
      </a:lvl6pPr>
      <a:lvl7pPr marL="3656258" algn="l" defTabSz="1218752" rtl="0" eaLnBrk="1" latinLnBrk="0" hangingPunct="1">
        <a:defRPr sz="2399" kern="1200">
          <a:solidFill>
            <a:schemeClr val="tx1"/>
          </a:solidFill>
          <a:latin typeface="+mn-lt"/>
          <a:ea typeface="+mn-ea"/>
          <a:cs typeface="+mn-cs"/>
        </a:defRPr>
      </a:lvl7pPr>
      <a:lvl8pPr marL="4265634" algn="l" defTabSz="1218752" rtl="0" eaLnBrk="1" latinLnBrk="0" hangingPunct="1">
        <a:defRPr sz="2399" kern="1200">
          <a:solidFill>
            <a:schemeClr val="tx1"/>
          </a:solidFill>
          <a:latin typeface="+mn-lt"/>
          <a:ea typeface="+mn-ea"/>
          <a:cs typeface="+mn-cs"/>
        </a:defRPr>
      </a:lvl8pPr>
      <a:lvl9pPr marL="4875012" algn="l" defTabSz="1218752" rtl="0" eaLnBrk="1" latinLnBrk="0" hangingPunct="1">
        <a:defRPr sz="2399"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8"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 y="4"/>
            <a:ext cx="12192000" cy="6857769"/>
          </a:xfrm>
          <a:prstGeom prst="rect">
            <a:avLst/>
          </a:prstGeom>
        </p:spPr>
      </p:pic>
      <p:pic>
        <p:nvPicPr>
          <p:cNvPr id="7" name="Picture 2"/>
          <p:cNvPicPr>
            <a:picLocks noChangeAspect="1"/>
          </p:cNvPicPr>
          <p:nvPr userDrawn="1"/>
        </p:nvPicPr>
        <p:blipFill rotWithShape="1">
          <a:blip r:embed="rId10" cstate="print">
            <a:extLst>
              <a:ext uri="{28A0092B-C50C-407E-A947-70E740481C1C}">
                <a14:useLocalDpi xmlns:a14="http://schemas.microsoft.com/office/drawing/2010/main"/>
              </a:ext>
            </a:extLst>
          </a:blip>
          <a:srcRect l="76963"/>
          <a:stretch/>
        </p:blipFill>
        <p:spPr>
          <a:xfrm>
            <a:off x="10648890" y="6445104"/>
            <a:ext cx="1279279" cy="282089"/>
          </a:xfrm>
          <a:prstGeom prst="rect">
            <a:avLst/>
          </a:prstGeom>
        </p:spPr>
      </p:pic>
    </p:spTree>
    <p:extLst>
      <p:ext uri="{BB962C8B-B14F-4D97-AF65-F5344CB8AC3E}">
        <p14:creationId xmlns:p14="http://schemas.microsoft.com/office/powerpoint/2010/main" val="208108746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7" r:id="rId4"/>
    <p:sldLayoutId id="2147484248" r:id="rId5"/>
    <p:sldLayoutId id="2147484249"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ctr" defTabSz="999270" rtl="0" eaLnBrk="1" latinLnBrk="0" hangingPunct="1">
        <a:spcBef>
          <a:spcPct val="0"/>
        </a:spcBef>
        <a:buNone/>
        <a:defRPr sz="4867" kern="1200">
          <a:solidFill>
            <a:schemeClr val="tx1"/>
          </a:solidFill>
          <a:latin typeface="+mj-lt"/>
          <a:ea typeface="+mj-ea"/>
          <a:cs typeface="+mj-cs"/>
        </a:defRPr>
      </a:lvl1pPr>
    </p:titleStyle>
    <p:bodyStyle>
      <a:lvl1pPr marL="374727" indent="-374727" algn="l" defTabSz="999270" rtl="0" eaLnBrk="1" latinLnBrk="0" hangingPunct="1">
        <a:spcBef>
          <a:spcPct val="20000"/>
        </a:spcBef>
        <a:buFont typeface="Arial" pitchFamily="34" charset="0"/>
        <a:buChar char="•"/>
        <a:defRPr sz="3491" kern="1200">
          <a:solidFill>
            <a:schemeClr val="tx1"/>
          </a:solidFill>
          <a:latin typeface="+mn-lt"/>
          <a:ea typeface="+mn-ea"/>
          <a:cs typeface="+mn-cs"/>
        </a:defRPr>
      </a:lvl1pPr>
      <a:lvl2pPr marL="811907" indent="-312272" algn="l" defTabSz="999270" rtl="0" eaLnBrk="1" latinLnBrk="0" hangingPunct="1">
        <a:spcBef>
          <a:spcPct val="20000"/>
        </a:spcBef>
        <a:buFont typeface="Arial" pitchFamily="34" charset="0"/>
        <a:buChar char="–"/>
        <a:defRPr sz="3068" kern="1200">
          <a:solidFill>
            <a:schemeClr val="tx1"/>
          </a:solidFill>
          <a:latin typeface="+mn-lt"/>
          <a:ea typeface="+mn-ea"/>
          <a:cs typeface="+mn-cs"/>
        </a:defRPr>
      </a:lvl2pPr>
      <a:lvl3pPr marL="1249088" indent="-249818" algn="l" defTabSz="999270" rtl="0" eaLnBrk="1" latinLnBrk="0" hangingPunct="1">
        <a:spcBef>
          <a:spcPct val="20000"/>
        </a:spcBef>
        <a:buFont typeface="Arial" pitchFamily="34" charset="0"/>
        <a:buChar char="•"/>
        <a:defRPr sz="2644" kern="1200">
          <a:solidFill>
            <a:schemeClr val="tx1"/>
          </a:solidFill>
          <a:latin typeface="+mn-lt"/>
          <a:ea typeface="+mn-ea"/>
          <a:cs typeface="+mn-cs"/>
        </a:defRPr>
      </a:lvl3pPr>
      <a:lvl4pPr marL="174872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4835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47994"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24762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74726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24689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999270" rtl="0" eaLnBrk="1" latinLnBrk="0" hangingPunct="1">
        <a:defRPr sz="2010" kern="1200">
          <a:solidFill>
            <a:schemeClr val="tx1"/>
          </a:solidFill>
          <a:latin typeface="+mn-lt"/>
          <a:ea typeface="+mn-ea"/>
          <a:cs typeface="+mn-cs"/>
        </a:defRPr>
      </a:lvl1pPr>
      <a:lvl2pPr marL="499635" algn="l" defTabSz="999270" rtl="0" eaLnBrk="1" latinLnBrk="0" hangingPunct="1">
        <a:defRPr sz="2010" kern="1200">
          <a:solidFill>
            <a:schemeClr val="tx1"/>
          </a:solidFill>
          <a:latin typeface="+mn-lt"/>
          <a:ea typeface="+mn-ea"/>
          <a:cs typeface="+mn-cs"/>
        </a:defRPr>
      </a:lvl2pPr>
      <a:lvl3pPr marL="999270" algn="l" defTabSz="999270" rtl="0" eaLnBrk="1" latinLnBrk="0" hangingPunct="1">
        <a:defRPr sz="2010" kern="1200">
          <a:solidFill>
            <a:schemeClr val="tx1"/>
          </a:solidFill>
          <a:latin typeface="+mn-lt"/>
          <a:ea typeface="+mn-ea"/>
          <a:cs typeface="+mn-cs"/>
        </a:defRPr>
      </a:lvl3pPr>
      <a:lvl4pPr marL="1498905" algn="l" defTabSz="999270" rtl="0" eaLnBrk="1" latinLnBrk="0" hangingPunct="1">
        <a:defRPr sz="2010" kern="1200">
          <a:solidFill>
            <a:schemeClr val="tx1"/>
          </a:solidFill>
          <a:latin typeface="+mn-lt"/>
          <a:ea typeface="+mn-ea"/>
          <a:cs typeface="+mn-cs"/>
        </a:defRPr>
      </a:lvl4pPr>
      <a:lvl5pPr marL="1998541" algn="l" defTabSz="999270" rtl="0" eaLnBrk="1" latinLnBrk="0" hangingPunct="1">
        <a:defRPr sz="2010" kern="1200">
          <a:solidFill>
            <a:schemeClr val="tx1"/>
          </a:solidFill>
          <a:latin typeface="+mn-lt"/>
          <a:ea typeface="+mn-ea"/>
          <a:cs typeface="+mn-cs"/>
        </a:defRPr>
      </a:lvl5pPr>
      <a:lvl6pPr marL="2498177" algn="l" defTabSz="999270" rtl="0" eaLnBrk="1" latinLnBrk="0" hangingPunct="1">
        <a:defRPr sz="2010" kern="1200">
          <a:solidFill>
            <a:schemeClr val="tx1"/>
          </a:solidFill>
          <a:latin typeface="+mn-lt"/>
          <a:ea typeface="+mn-ea"/>
          <a:cs typeface="+mn-cs"/>
        </a:defRPr>
      </a:lvl6pPr>
      <a:lvl7pPr marL="2997812" algn="l" defTabSz="999270" rtl="0" eaLnBrk="1" latinLnBrk="0" hangingPunct="1">
        <a:defRPr sz="2010" kern="1200">
          <a:solidFill>
            <a:schemeClr val="tx1"/>
          </a:solidFill>
          <a:latin typeface="+mn-lt"/>
          <a:ea typeface="+mn-ea"/>
          <a:cs typeface="+mn-cs"/>
        </a:defRPr>
      </a:lvl7pPr>
      <a:lvl8pPr marL="3497446" algn="l" defTabSz="999270" rtl="0" eaLnBrk="1" latinLnBrk="0" hangingPunct="1">
        <a:defRPr sz="2010" kern="1200">
          <a:solidFill>
            <a:schemeClr val="tx1"/>
          </a:solidFill>
          <a:latin typeface="+mn-lt"/>
          <a:ea typeface="+mn-ea"/>
          <a:cs typeface="+mn-cs"/>
        </a:defRPr>
      </a:lvl8pPr>
      <a:lvl9pPr marL="3997083" algn="l" defTabSz="999270" rtl="0" eaLnBrk="1" latinLnBrk="0" hangingPunct="1">
        <a:defRPr sz="201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703716642"/>
      </p:ext>
    </p:extLst>
  </p:cSld>
  <p:clrMap bg1="lt1" tx1="dk1" bg2="lt2" tx2="dk2" accent1="accent1" accent2="accent2" accent3="accent3" accent4="accent4" accent5="accent5" accent6="accent6" hlink="hlink" folHlink="folHlink"/>
  <p:sldLayoutIdLst>
    <p:sldLayoutId id="2147484256" r:id="rId1"/>
    <p:sldLayoutId id="2147484258" r:id="rId2"/>
    <p:sldLayoutId id="2147484259" r:id="rId3"/>
    <p:sldLayoutId id="2147484260"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userDrawn="1"/>
        </p:nvPicPr>
        <p:blipFill>
          <a:blip r:embed="rId14" cstate="print"/>
          <a:srcRect/>
          <a:stretch>
            <a:fillRect/>
          </a:stretch>
        </p:blipFill>
        <p:spPr bwMode="auto">
          <a:xfrm>
            <a:off x="1" y="6229881"/>
            <a:ext cx="12189884"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pitchFamily="34" charset="0"/>
                <a:ea typeface="MS PGothic" pitchFamily="34" charset="-128"/>
                <a:sym typeface="Arial" pitchFamily="34" charset="0"/>
              </a:rPr>
              <a:t>HUAWEI TECHNOLOGIES CO., LTD.</a:t>
            </a:r>
          </a:p>
        </p:txBody>
      </p:sp>
      <p:pic>
        <p:nvPicPr>
          <p:cNvPr id="3076" name="Picture 4" descr="8"/>
          <p:cNvPicPr>
            <a:picLocks noChangeAspect="1" noChangeArrowheads="1"/>
          </p:cNvPicPr>
          <p:nvPr userDrawn="1"/>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pitchFamily="34" charset="0"/>
              </a:rPr>
              <a:t>Page </a:t>
            </a:r>
            <a:fld id="{22F2A9EC-CC6C-4DE3-942F-2FA917ACB749}" type="slidenum">
              <a:rPr lang="de-DE" altLang="zh-CN">
                <a:solidFill>
                  <a:srgbClr val="000000"/>
                </a:solidFill>
                <a:latin typeface="Arial" pitchFamily="34" charset="0"/>
              </a:rPr>
              <a:pPr>
                <a:defRPr/>
              </a:pPr>
              <a:t>‹#›</a:t>
            </a:fld>
            <a:endParaRPr lang="en-GB" altLang="zh-CN">
              <a:solidFill>
                <a:srgbClr val="000000"/>
              </a:solidFill>
              <a:latin typeface="Arial" pitchFamily="34"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903661029"/>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216597464"/>
      </p:ext>
    </p:extLst>
  </p:cSld>
  <p:clrMap bg1="lt1" tx1="dk1" bg2="lt2" tx2="dk2" accent1="accent1" accent2="accent2" accent3="accent3" accent4="accent4" accent5="accent5" accent6="accent6" hlink="hlink" folHlink="folHlink"/>
  <p:sldLayoutIdLst>
    <p:sldLayoutId id="2147483833" r:id="rId1"/>
    <p:sldLayoutId id="2147483834"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4" y="6459538"/>
            <a:ext cx="2647986"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302421388"/>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9"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8908"/>
            <a:ext cx="2760863" cy="265387"/>
          </a:xfrm>
          <a:prstGeom prst="rect">
            <a:avLst/>
          </a:prstGeom>
          <a:noFill/>
          <a:ln w="9525">
            <a:noFill/>
            <a:miter lim="800000"/>
            <a:headEnd/>
            <a:tailEnd/>
          </a:ln>
        </p:spPr>
        <p:txBody>
          <a:bodyPr wrap="none" lIns="79936" tIns="39970" rIns="79936" bIns="39970">
            <a:spAutoFit/>
          </a:bodyPr>
          <a:lstStyle/>
          <a:p>
            <a:pPr defTabSz="799834" eaLnBrk="0" hangingPunct="0">
              <a:defRPr/>
            </a:pPr>
            <a:r>
              <a:rPr lang="en-US" altLang="zh-CN" sz="1200" dirty="0">
                <a:solidFill>
                  <a:srgbClr val="000000"/>
                </a:solidFill>
                <a:latin typeface="FrutigerNext LT Bold" pitchFamily="1" charset="0"/>
                <a:ea typeface="MS PGothic" pitchFamily="34" charset="-128"/>
              </a:rPr>
              <a:t>HUAWEI TECHNOLOGIES CO., LTD.</a:t>
            </a:r>
            <a:endParaRPr lang="en-US" altLang="zh-CN" sz="2175"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9" cstate="print"/>
          <a:srcRect/>
          <a:stretch>
            <a:fillRect/>
          </a:stretch>
        </p:blipFill>
        <p:spPr bwMode="auto">
          <a:xfrm>
            <a:off x="10011847" y="6399235"/>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601" tIns="53300" rIns="106601" bIns="53300"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20"/>
            <a:ext cx="1565603" cy="265348"/>
          </a:xfrm>
          <a:prstGeom prst="rect">
            <a:avLst/>
          </a:prstGeom>
          <a:noFill/>
          <a:ln w="9525" algn="ctr">
            <a:noFill/>
            <a:miter lim="800000"/>
            <a:headEnd/>
            <a:tailEnd/>
          </a:ln>
          <a:effectLst/>
        </p:spPr>
        <p:txBody>
          <a:bodyPr wrap="none" lIns="79906" tIns="39951" rIns="79906" bIns="39951">
            <a:spAutoFit/>
          </a:bodyPr>
          <a:lstStyle/>
          <a:p>
            <a:pPr defTabSz="799834"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2" y="528643"/>
            <a:ext cx="2459567" cy="5307012"/>
          </a:xfrm>
          <a:prstGeom prst="rect">
            <a:avLst/>
          </a:prstGeom>
          <a:noFill/>
          <a:ln w="9525">
            <a:noFill/>
            <a:miter lim="800000"/>
            <a:headEnd/>
            <a:tailEnd/>
          </a:ln>
          <a:effectLst/>
        </p:spPr>
        <p:txBody>
          <a:bodyPr lIns="79936" tIns="39970" rIns="79936" bIns="39970"/>
          <a:lstStyle/>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英文标题</a:t>
            </a:r>
            <a:r>
              <a:rPr lang="en-US" altLang="zh-CN" sz="1125" dirty="0">
                <a:solidFill>
                  <a:srgbClr val="FFFFFF"/>
                </a:solidFill>
                <a:latin typeface="Arial" charset="0"/>
                <a:ea typeface="华文细黑"/>
              </a:rPr>
              <a:t>:32-35pt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Medium</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中文标题</a:t>
            </a:r>
            <a:r>
              <a:rPr lang="en-US" altLang="zh-CN" sz="1125" dirty="0">
                <a:solidFill>
                  <a:srgbClr val="FFFFFF"/>
                </a:solidFill>
                <a:latin typeface="Arial" charset="0"/>
                <a:ea typeface="华文细黑"/>
              </a:rPr>
              <a:t>:30-32pt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黑体</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英文正文</a:t>
            </a:r>
            <a:r>
              <a:rPr lang="en-US" altLang="zh-CN" sz="1125" dirty="0">
                <a:solidFill>
                  <a:srgbClr val="FFFFFF"/>
                </a:solidFill>
                <a:latin typeface="Arial" charset="0"/>
                <a:ea typeface="华文细黑"/>
              </a:rPr>
              <a:t>:20-22pt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 </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 :18pt  </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Regular</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中文正文</a:t>
            </a:r>
            <a:r>
              <a:rPr lang="en-US" altLang="zh-CN" sz="1125" dirty="0">
                <a:solidFill>
                  <a:srgbClr val="FFFFFF"/>
                </a:solidFill>
                <a:latin typeface="Arial" charset="0"/>
                <a:ea typeface="华文细黑"/>
              </a:rPr>
              <a:t>:18-20pt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):18pt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细黑体 </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配色参考方案：</a:t>
            </a:r>
          </a:p>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建议同一页面内不超过四种颜色，以下是</a:t>
            </a:r>
            <a:r>
              <a:rPr lang="en-US" altLang="zh-CN" sz="1125" dirty="0">
                <a:solidFill>
                  <a:srgbClr val="FFFFFF"/>
                </a:solidFill>
                <a:latin typeface="华文细黑" pitchFamily="2" charset="-122"/>
                <a:ea typeface="华文细黑"/>
              </a:rPr>
              <a:t>13</a:t>
            </a:r>
            <a:r>
              <a:rPr lang="zh-CN" altLang="en-US" sz="1125" dirty="0">
                <a:solidFill>
                  <a:srgbClr val="FFFFFF"/>
                </a:solidFill>
                <a:latin typeface="华文细黑" pitchFamily="2" charset="-122"/>
                <a:ea typeface="华文细黑"/>
              </a:rPr>
              <a:t>组配色方案，同一页面内只选择一组使用。（仅供参考）</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客户或者合作伙伴的标志放在右上角</a:t>
            </a:r>
            <a:r>
              <a:rPr lang="en-US" altLang="zh-CN" sz="1125" dirty="0">
                <a:solidFill>
                  <a:srgbClr val="FFFFFF"/>
                </a:solidFill>
                <a:latin typeface="华文细黑" pitchFamily="2" charset="-122"/>
                <a:ea typeface="华文细黑"/>
              </a:rPr>
              <a:t>.</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7" tIns="53308" rIns="106617" bIns="5330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5036073"/>
            <a:ext cx="1225549" cy="276779"/>
          </a:xfrm>
          <a:prstGeom prst="rect">
            <a:avLst/>
          </a:prstGeom>
          <a:solidFill>
            <a:schemeClr val="bg1"/>
          </a:solidFill>
          <a:ln w="9525" algn="ctr">
            <a:noFill/>
            <a:miter lim="800000"/>
            <a:headEnd/>
            <a:tailEnd/>
          </a:ln>
          <a:effectLst/>
        </p:spPr>
        <p:txBody>
          <a:bodyPr lIns="91216" tIns="45611" rIns="91216" bIns="45611" anchor="ctr">
            <a:spAutoFit/>
          </a:bodyPr>
          <a:lstStyle/>
          <a:p>
            <a:pPr defTabSz="685766">
              <a:defRPr/>
            </a:pPr>
            <a:endParaRPr lang="zh-CN" altLang="en-US" sz="12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7"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7"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7"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7"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7"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7"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7"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7"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7"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7"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7"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7"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7"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91229" tIns="45618" rIns="91229" bIns="45618"/>
          <a:lstStyle/>
          <a:p>
            <a:pPr defTabSz="685766">
              <a:defRPr/>
            </a:pPr>
            <a:endParaRPr lang="zh-CN" altLang="en-US" sz="12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2309285266"/>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798348" rtl="0" eaLnBrk="0" fontAlgn="base" hangingPunct="0">
        <a:spcBef>
          <a:spcPct val="0"/>
        </a:spcBef>
        <a:spcAft>
          <a:spcPct val="0"/>
        </a:spcAft>
        <a:defRPr sz="3375">
          <a:solidFill>
            <a:srgbClr val="990000"/>
          </a:solidFill>
          <a:latin typeface="+mj-lt"/>
          <a:ea typeface="+mj-ea"/>
          <a:cs typeface="+mj-cs"/>
        </a:defRPr>
      </a:lvl1pPr>
      <a:lvl2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2pPr>
      <a:lvl3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3pPr>
      <a:lvl4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4pPr>
      <a:lvl5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5pPr>
      <a:lvl6pPr marL="456143" algn="l" defTabSz="799834" rtl="0" fontAlgn="base">
        <a:spcBef>
          <a:spcPct val="0"/>
        </a:spcBef>
        <a:spcAft>
          <a:spcPct val="0"/>
        </a:spcAft>
        <a:defRPr sz="3375">
          <a:solidFill>
            <a:srgbClr val="990000"/>
          </a:solidFill>
          <a:latin typeface="FrutigerNext LT Medium" pitchFamily="34" charset="0"/>
          <a:ea typeface="黑体" pitchFamily="2" charset="-122"/>
        </a:defRPr>
      </a:lvl6pPr>
      <a:lvl7pPr marL="912294" algn="l" defTabSz="799834" rtl="0" fontAlgn="base">
        <a:spcBef>
          <a:spcPct val="0"/>
        </a:spcBef>
        <a:spcAft>
          <a:spcPct val="0"/>
        </a:spcAft>
        <a:defRPr sz="3375">
          <a:solidFill>
            <a:srgbClr val="990000"/>
          </a:solidFill>
          <a:latin typeface="FrutigerNext LT Medium" pitchFamily="34" charset="0"/>
          <a:ea typeface="黑体" pitchFamily="2" charset="-122"/>
        </a:defRPr>
      </a:lvl7pPr>
      <a:lvl8pPr marL="1368438" algn="l" defTabSz="799834" rtl="0" fontAlgn="base">
        <a:spcBef>
          <a:spcPct val="0"/>
        </a:spcBef>
        <a:spcAft>
          <a:spcPct val="0"/>
        </a:spcAft>
        <a:defRPr sz="3375">
          <a:solidFill>
            <a:srgbClr val="990000"/>
          </a:solidFill>
          <a:latin typeface="FrutigerNext LT Medium" pitchFamily="34" charset="0"/>
          <a:ea typeface="黑体" pitchFamily="2" charset="-122"/>
        </a:defRPr>
      </a:lvl8pPr>
      <a:lvl9pPr marL="1824586" algn="l" defTabSz="799834" rtl="0" fontAlgn="base">
        <a:spcBef>
          <a:spcPct val="0"/>
        </a:spcBef>
        <a:spcAft>
          <a:spcPct val="0"/>
        </a:spcAft>
        <a:defRPr sz="3375">
          <a:solidFill>
            <a:srgbClr val="990000"/>
          </a:solidFill>
          <a:latin typeface="FrutigerNext LT Medium" pitchFamily="34" charset="0"/>
          <a:ea typeface="黑体" pitchFamily="2" charset="-122"/>
        </a:defRPr>
      </a:lvl9pPr>
    </p:titleStyle>
    <p:bodyStyle>
      <a:lvl1pPr marL="297799" indent="-297799" algn="l" defTabSz="798348" rtl="0" eaLnBrk="0" fontAlgn="base" hangingPunct="0">
        <a:lnSpc>
          <a:spcPct val="140000"/>
        </a:lnSpc>
        <a:spcBef>
          <a:spcPct val="0"/>
        </a:spcBef>
        <a:spcAft>
          <a:spcPct val="0"/>
        </a:spcAft>
        <a:buClr>
          <a:schemeClr val="bg2"/>
        </a:buClr>
        <a:buSzPct val="60000"/>
        <a:buFont typeface="Wingdings" pitchFamily="2" charset="2"/>
        <a:buChar char="l"/>
        <a:defRPr sz="2025" b="1">
          <a:solidFill>
            <a:schemeClr val="tx1"/>
          </a:solidFill>
          <a:latin typeface="+mn-lt"/>
          <a:ea typeface="+mn-ea"/>
          <a:cs typeface="+mn-cs"/>
        </a:defRPr>
      </a:lvl1pPr>
      <a:lvl2pPr marL="649452" indent="-248691" algn="l" defTabSz="79834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999521" indent="-199586" algn="l" defTabSz="798348"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Light" pitchFamily="34" charset="0"/>
          <a:ea typeface="+mn-ea"/>
        </a:defRPr>
      </a:lvl3pPr>
      <a:lvl4pPr marL="1397110" indent="-198004" algn="l" defTabSz="798348" rtl="0" eaLnBrk="0" fontAlgn="base" hangingPunct="0">
        <a:lnSpc>
          <a:spcPct val="140000"/>
        </a:lnSpc>
        <a:spcBef>
          <a:spcPct val="0"/>
        </a:spcBef>
        <a:spcAft>
          <a:spcPct val="0"/>
        </a:spcAft>
        <a:buChar char="–"/>
        <a:defRPr sz="1425">
          <a:solidFill>
            <a:schemeClr val="tx1"/>
          </a:solidFill>
          <a:latin typeface="+mj-lt"/>
          <a:ea typeface="+mn-ea"/>
        </a:defRPr>
      </a:lvl4pPr>
      <a:lvl5pPr marL="1797869" indent="-199586" algn="l" defTabSz="79834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55384"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153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67679"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2382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2294" rtl="0" eaLnBrk="1" latinLnBrk="0" hangingPunct="1">
        <a:defRPr sz="1800" kern="1200">
          <a:solidFill>
            <a:schemeClr val="tx1"/>
          </a:solidFill>
          <a:latin typeface="+mn-lt"/>
          <a:ea typeface="+mn-ea"/>
          <a:cs typeface="+mn-cs"/>
        </a:defRPr>
      </a:lvl1pPr>
      <a:lvl2pPr marL="456143" algn="l" defTabSz="912294" rtl="0" eaLnBrk="1" latinLnBrk="0" hangingPunct="1">
        <a:defRPr sz="1800" kern="1200">
          <a:solidFill>
            <a:schemeClr val="tx1"/>
          </a:solidFill>
          <a:latin typeface="+mn-lt"/>
          <a:ea typeface="+mn-ea"/>
          <a:cs typeface="+mn-cs"/>
        </a:defRPr>
      </a:lvl2pPr>
      <a:lvl3pPr marL="912294" algn="l" defTabSz="912294" rtl="0" eaLnBrk="1" latinLnBrk="0" hangingPunct="1">
        <a:defRPr sz="1800" kern="1200">
          <a:solidFill>
            <a:schemeClr val="tx1"/>
          </a:solidFill>
          <a:latin typeface="+mn-lt"/>
          <a:ea typeface="+mn-ea"/>
          <a:cs typeface="+mn-cs"/>
        </a:defRPr>
      </a:lvl3pPr>
      <a:lvl4pPr marL="1368438" algn="l" defTabSz="912294" rtl="0" eaLnBrk="1" latinLnBrk="0" hangingPunct="1">
        <a:defRPr sz="1800" kern="1200">
          <a:solidFill>
            <a:schemeClr val="tx1"/>
          </a:solidFill>
          <a:latin typeface="+mn-lt"/>
          <a:ea typeface="+mn-ea"/>
          <a:cs typeface="+mn-cs"/>
        </a:defRPr>
      </a:lvl4pPr>
      <a:lvl5pPr marL="1824586" algn="l" defTabSz="912294" rtl="0" eaLnBrk="1" latinLnBrk="0" hangingPunct="1">
        <a:defRPr sz="1800" kern="1200">
          <a:solidFill>
            <a:schemeClr val="tx1"/>
          </a:solidFill>
          <a:latin typeface="+mn-lt"/>
          <a:ea typeface="+mn-ea"/>
          <a:cs typeface="+mn-cs"/>
        </a:defRPr>
      </a:lvl5pPr>
      <a:lvl6pPr marL="2280727" algn="l" defTabSz="912294" rtl="0" eaLnBrk="1" latinLnBrk="0" hangingPunct="1">
        <a:defRPr sz="1800" kern="1200">
          <a:solidFill>
            <a:schemeClr val="tx1"/>
          </a:solidFill>
          <a:latin typeface="+mn-lt"/>
          <a:ea typeface="+mn-ea"/>
          <a:cs typeface="+mn-cs"/>
        </a:defRPr>
      </a:lvl6pPr>
      <a:lvl7pPr marL="2736872" algn="l" defTabSz="912294" rtl="0" eaLnBrk="1" latinLnBrk="0" hangingPunct="1">
        <a:defRPr sz="1800" kern="1200">
          <a:solidFill>
            <a:schemeClr val="tx1"/>
          </a:solidFill>
          <a:latin typeface="+mn-lt"/>
          <a:ea typeface="+mn-ea"/>
          <a:cs typeface="+mn-cs"/>
        </a:defRPr>
      </a:lvl7pPr>
      <a:lvl8pPr marL="3193019" algn="l" defTabSz="912294" rtl="0" eaLnBrk="1" latinLnBrk="0" hangingPunct="1">
        <a:defRPr sz="1800" kern="1200">
          <a:solidFill>
            <a:schemeClr val="tx1"/>
          </a:solidFill>
          <a:latin typeface="+mn-lt"/>
          <a:ea typeface="+mn-ea"/>
          <a:cs typeface="+mn-cs"/>
        </a:defRPr>
      </a:lvl8pPr>
      <a:lvl9pPr marL="3649166" algn="l" defTabSz="912294"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5543552" y="6400801"/>
            <a:ext cx="5327649" cy="333375"/>
          </a:xfrm>
          <a:prstGeom prst="rect">
            <a:avLst/>
          </a:prstGeom>
          <a:solidFill>
            <a:srgbClr val="003882">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userDrawn="1"/>
        </p:nvSpPr>
        <p:spPr>
          <a:xfrm>
            <a:off x="1" y="6400801"/>
            <a:ext cx="1877484" cy="333375"/>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pic>
        <p:nvPicPr>
          <p:cNvPr id="1028" name="Image 10" descr="bretagne_cont_pant.jpg"/>
          <p:cNvPicPr>
            <a:picLocks noChangeAspect="1"/>
          </p:cNvPicPr>
          <p:nvPr/>
        </p:nvPicPr>
        <p:blipFill>
          <a:blip r:embed="rId6" cstate="print"/>
          <a:srcRect/>
          <a:stretch>
            <a:fillRect/>
          </a:stretch>
        </p:blipFill>
        <p:spPr bwMode="auto">
          <a:xfrm>
            <a:off x="11002434" y="6083301"/>
            <a:ext cx="884767" cy="663575"/>
          </a:xfrm>
          <a:prstGeom prst="rect">
            <a:avLst/>
          </a:prstGeom>
          <a:noFill/>
          <a:ln w="9525">
            <a:noFill/>
            <a:miter lim="800000"/>
            <a:headEnd/>
            <a:tailEnd/>
          </a:ln>
        </p:spPr>
      </p:pic>
      <p:sp>
        <p:nvSpPr>
          <p:cNvPr id="1029" name="Espace réservé du titre 1"/>
          <p:cNvSpPr>
            <a:spLocks noGrp="1"/>
          </p:cNvSpPr>
          <p:nvPr>
            <p:ph type="title"/>
          </p:nvPr>
        </p:nvSpPr>
        <p:spPr bwMode="auto">
          <a:xfrm>
            <a:off x="2133600" y="228600"/>
            <a:ext cx="94488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fr-FR" smtClean="0"/>
              <a:t>Cliquez et modifiez le titre</a:t>
            </a:r>
          </a:p>
        </p:txBody>
      </p:sp>
      <p:sp>
        <p:nvSpPr>
          <p:cNvPr id="1030" name="Espace réservé du texte 2"/>
          <p:cNvSpPr>
            <a:spLocks noGrp="1"/>
          </p:cNvSpPr>
          <p:nvPr>
            <p:ph type="body" idx="1"/>
          </p:nvPr>
        </p:nvSpPr>
        <p:spPr bwMode="auto">
          <a:xfrm>
            <a:off x="431800" y="1268413"/>
            <a:ext cx="11150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609600" y="6438901"/>
            <a:ext cx="1219200" cy="25717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000000"/>
                </a:solidFill>
              </a:defRPr>
            </a:lvl1pPr>
          </a:lstStyle>
          <a:p>
            <a:pPr>
              <a:defRPr/>
            </a:pPr>
            <a:fld id="{8D89DACD-7FFC-4CF0-9A8C-29E249997030}" type="datetime1">
              <a:rPr lang="en-US">
                <a:latin typeface="Arial" pitchFamily="34" charset="0"/>
                <a:ea typeface="+mn-ea"/>
              </a:rPr>
              <a:pPr>
                <a:defRPr/>
              </a:pPr>
              <a:t>9/2/2019</a:t>
            </a:fld>
            <a:endParaRPr lang="fr-FR">
              <a:latin typeface="Arial" pitchFamily="34" charset="0"/>
              <a:ea typeface="+mn-ea"/>
            </a:endParaRPr>
          </a:p>
        </p:txBody>
      </p:sp>
      <p:sp>
        <p:nvSpPr>
          <p:cNvPr id="6" name="Espace réservé du numéro de diapositive 5"/>
          <p:cNvSpPr>
            <a:spLocks noGrp="1"/>
          </p:cNvSpPr>
          <p:nvPr>
            <p:ph type="sldNum" sz="quarter" idx="4"/>
          </p:nvPr>
        </p:nvSpPr>
        <p:spPr>
          <a:xfrm>
            <a:off x="101600" y="6423026"/>
            <a:ext cx="508000" cy="288925"/>
          </a:xfrm>
          <a:prstGeom prst="rect">
            <a:avLst/>
          </a:prstGeom>
        </p:spPr>
        <p:txBody>
          <a:bodyPr vert="horz" wrap="square" lIns="91440" tIns="45720" rIns="91440" bIns="45720" numCol="1" anchor="ctr" anchorCtr="0" compatLnSpc="1">
            <a:prstTxWarp prst="textNoShape">
              <a:avLst/>
            </a:prstTxWarp>
          </a:bodyPr>
          <a:lstStyle>
            <a:lvl1pPr>
              <a:defRPr sz="1000" b="1">
                <a:solidFill>
                  <a:srgbClr val="000000"/>
                </a:solidFill>
              </a:defRPr>
            </a:lvl1pPr>
          </a:lstStyle>
          <a:p>
            <a:pPr>
              <a:defRPr/>
            </a:pPr>
            <a:fld id="{CA0F7E11-DB3D-4C2F-9CD4-7E7CEA4E51F6}" type="slidenum">
              <a:rPr lang="fr-FR">
                <a:latin typeface="Arial" pitchFamily="34" charset="0"/>
                <a:ea typeface="+mn-ea"/>
              </a:rPr>
              <a:pPr>
                <a:defRPr/>
              </a:pPr>
              <a:t>‹#›</a:t>
            </a:fld>
            <a:endParaRPr lang="fr-FR">
              <a:latin typeface="Arial" pitchFamily="34" charset="0"/>
              <a:ea typeface="+mn-ea"/>
            </a:endParaRPr>
          </a:p>
        </p:txBody>
      </p:sp>
      <p:pic>
        <p:nvPicPr>
          <p:cNvPr id="1033" name="Image 6" descr="Bretagne_frise_100_PPT.png"/>
          <p:cNvPicPr>
            <a:picLocks noChangeAspect="1"/>
          </p:cNvPicPr>
          <p:nvPr/>
        </p:nvPicPr>
        <p:blipFill>
          <a:blip r:embed="rId7" cstate="print"/>
          <a:srcRect/>
          <a:stretch>
            <a:fillRect/>
          </a:stretch>
        </p:blipFill>
        <p:spPr bwMode="auto">
          <a:xfrm>
            <a:off x="2118" y="635001"/>
            <a:ext cx="1926167" cy="385763"/>
          </a:xfrm>
          <a:prstGeom prst="rect">
            <a:avLst/>
          </a:prstGeom>
          <a:noFill/>
          <a:ln w="9525">
            <a:noFill/>
            <a:miter lim="800000"/>
            <a:headEnd/>
            <a:tailEnd/>
          </a:ln>
        </p:spPr>
      </p:pic>
      <p:sp>
        <p:nvSpPr>
          <p:cNvPr id="12" name="Rectangle 11"/>
          <p:cNvSpPr/>
          <p:nvPr userDrawn="1"/>
        </p:nvSpPr>
        <p:spPr>
          <a:xfrm>
            <a:off x="2032000" y="6400801"/>
            <a:ext cx="3352800" cy="333375"/>
          </a:xfrm>
          <a:prstGeom prst="rect">
            <a:avLst/>
          </a:prstGeom>
          <a:solidFill>
            <a:srgbClr val="003882">
              <a:alpha val="6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9616390"/>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dt="0"/>
  <p:txStyles>
    <p:titleStyle>
      <a:lvl1pPr algn="l" defTabSz="457200" rtl="0" eaLnBrk="0" fontAlgn="base" hangingPunct="0">
        <a:spcBef>
          <a:spcPct val="0"/>
        </a:spcBef>
        <a:spcAft>
          <a:spcPct val="0"/>
        </a:spcAft>
        <a:defRPr sz="2800" b="1"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2800" b="1">
          <a:solidFill>
            <a:schemeClr val="tx1"/>
          </a:solidFill>
          <a:latin typeface="Arial" charset="0"/>
          <a:cs typeface="Arial" charset="0"/>
        </a:defRPr>
      </a:lvl6pPr>
      <a:lvl7pPr marL="914400" algn="l" defTabSz="457200" rtl="0" fontAlgn="base">
        <a:spcBef>
          <a:spcPct val="0"/>
        </a:spcBef>
        <a:spcAft>
          <a:spcPct val="0"/>
        </a:spcAft>
        <a:defRPr sz="2800" b="1">
          <a:solidFill>
            <a:schemeClr val="tx1"/>
          </a:solidFill>
          <a:latin typeface="Arial" charset="0"/>
          <a:cs typeface="Arial" charset="0"/>
        </a:defRPr>
      </a:lvl7pPr>
      <a:lvl8pPr marL="1371600" algn="l" defTabSz="457200" rtl="0" fontAlgn="base">
        <a:spcBef>
          <a:spcPct val="0"/>
        </a:spcBef>
        <a:spcAft>
          <a:spcPct val="0"/>
        </a:spcAft>
        <a:defRPr sz="2800" b="1">
          <a:solidFill>
            <a:schemeClr val="tx1"/>
          </a:solidFill>
          <a:latin typeface="Arial" charset="0"/>
          <a:cs typeface="Arial" charset="0"/>
        </a:defRPr>
      </a:lvl8pPr>
      <a:lvl9pPr marL="1828800" algn="l" defTabSz="457200" rtl="0" fontAlgn="base">
        <a:spcBef>
          <a:spcPct val="0"/>
        </a:spcBef>
        <a:spcAft>
          <a:spcPct val="0"/>
        </a:spcAft>
        <a:defRPr sz="2800" b="1">
          <a:solidFill>
            <a:schemeClr val="tx1"/>
          </a:solidFill>
          <a:latin typeface="Arial" charset="0"/>
          <a:cs typeface="Arial" charset="0"/>
        </a:defRPr>
      </a:lvl9pPr>
    </p:titleStyle>
    <p:bodyStyle>
      <a:lvl1pPr marL="342900" indent="-342900" algn="l" defTabSz="457200" rtl="0" eaLnBrk="0" fontAlgn="base" hangingPunct="0">
        <a:spcBef>
          <a:spcPct val="20000"/>
        </a:spcBef>
        <a:spcAft>
          <a:spcPct val="0"/>
        </a:spcAft>
        <a:buClr>
          <a:srgbClr val="003882"/>
        </a:buClr>
        <a:buFont typeface="Arial Bold" charset="0"/>
        <a:buChar char="■"/>
        <a:defRPr sz="2200" b="1"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Clr>
          <a:srgbClr val="003882"/>
        </a:buClr>
        <a:buFont typeface="Arial" pitchFamily="34" charset="0"/>
        <a:buChar char="•"/>
        <a:defRPr sz="2000" kern="1200">
          <a:solidFill>
            <a:schemeClr val="tx1"/>
          </a:solidFill>
          <a:latin typeface="Arial"/>
          <a:ea typeface="ＭＳ Ｐゴシック" pitchFamily="34" charset="-128"/>
          <a:cs typeface="Arial"/>
        </a:defRPr>
      </a:lvl2pPr>
      <a:lvl3pPr marL="1143000" indent="-228600" algn="l" defTabSz="457200" rtl="0" eaLnBrk="0" fontAlgn="base" hangingPunct="0">
        <a:spcBef>
          <a:spcPct val="20000"/>
        </a:spcBef>
        <a:spcAft>
          <a:spcPct val="0"/>
        </a:spcAft>
        <a:buClr>
          <a:srgbClr val="003882"/>
        </a:buClr>
        <a:buFont typeface="Lucida Grande" charset="0"/>
        <a:buChar char="−"/>
        <a:defRPr sz="1600" kern="1200">
          <a:solidFill>
            <a:schemeClr val="tx1"/>
          </a:solidFill>
          <a:latin typeface="Arial"/>
          <a:ea typeface="ＭＳ Ｐゴシック" pitchFamily="34" charset="-128"/>
          <a:cs typeface="Arial"/>
        </a:defRPr>
      </a:lvl3pPr>
      <a:lvl4pPr marL="1600200" indent="-228600" algn="l" defTabSz="457200" rtl="0" eaLnBrk="0" fontAlgn="base" hangingPunct="0">
        <a:spcBef>
          <a:spcPct val="20000"/>
        </a:spcBef>
        <a:spcAft>
          <a:spcPct val="0"/>
        </a:spcAft>
        <a:buFont typeface="Arial" pitchFamily="34" charset="0"/>
        <a:buChar char="–"/>
        <a:defRPr sz="1400" kern="1200">
          <a:solidFill>
            <a:schemeClr val="tx1"/>
          </a:solidFill>
          <a:latin typeface="Arial"/>
          <a:ea typeface="ＭＳ Ｐゴシック" pitchFamily="34" charset="-128"/>
          <a:cs typeface="Arial"/>
        </a:defRPr>
      </a:lvl4pPr>
      <a:lvl5pPr marL="2057400" indent="-228600" algn="l" defTabSz="457200" rtl="0" eaLnBrk="0" fontAlgn="base" hangingPunct="0">
        <a:spcBef>
          <a:spcPct val="20000"/>
        </a:spcBef>
        <a:spcAft>
          <a:spcPct val="0"/>
        </a:spcAft>
        <a:buFont typeface="Arial" pitchFamily="34" charset="0"/>
        <a:buChar char="•"/>
        <a:defRPr sz="1200" kern="1200">
          <a:solidFill>
            <a:schemeClr val="tx1"/>
          </a:solidFill>
          <a:latin typeface="Arial"/>
          <a:ea typeface="ＭＳ Ｐゴシック"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683755283"/>
      </p:ext>
    </p:extLst>
  </p:cSld>
  <p:clrMap bg1="lt1" tx1="dk1" bg2="lt2" tx2="dk2" accent1="accent1" accent2="accent2" accent3="accent3" accent4="accent4" accent5="accent5" accent6="accent6" hlink="hlink" folHlink="folHlink"/>
  <p:sldLayoutIdLst>
    <p:sldLayoutId id="2147484308" r:id="rId1"/>
    <p:sldLayoutId id="2147484310" r:id="rId2"/>
    <p:sldLayoutId id="2147484311" r:id="rId3"/>
    <p:sldLayoutId id="2147484312"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871808257"/>
      </p:ext>
    </p:extLst>
  </p:cSld>
  <p:clrMap bg1="lt1" tx1="dk1" bg2="lt2" tx2="dk2" accent1="accent1" accent2="accent2" accent3="accent3" accent4="accent4" accent5="accent5" accent6="accent6" hlink="hlink" folHlink="folHlink"/>
  <p:sldLayoutIdLst>
    <p:sldLayoutId id="2147484314" r:id="rId1"/>
    <p:sldLayoutId id="2147484315"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568739600"/>
      </p:ext>
    </p:extLst>
  </p:cSld>
  <p:clrMap bg1="lt1" tx1="dk1" bg2="lt2" tx2="dk2" accent1="accent1" accent2="accent2" accent3="accent3" accent4="accent4" accent5="accent5" accent6="accent6" hlink="hlink" folHlink="folHlink"/>
  <p:sldLayoutIdLst>
    <p:sldLayoutId id="2147484318" r:id="rId1"/>
    <p:sldLayoutId id="2147484320" r:id="rId2"/>
    <p:sldLayoutId id="2147484321" r:id="rId3"/>
    <p:sldLayoutId id="2147484322" r:id="rId4"/>
    <p:sldLayoutId id="2147484323" r:id="rId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860347128"/>
      </p:ext>
    </p:extLst>
  </p:cSld>
  <p:clrMap bg1="lt1" tx1="dk1" bg2="lt2" tx2="dk2" accent1="accent1" accent2="accent2" accent3="accent3" accent4="accent4" accent5="accent5" accent6="accent6" hlink="hlink" folHlink="folHlink"/>
  <p:sldLayoutIdLst>
    <p:sldLayoutId id="2147484327" r:id="rId1"/>
    <p:sldLayoutId id="2147484329" r:id="rId2"/>
    <p:sldLayoutId id="2147484330" r:id="rId3"/>
    <p:sldLayoutId id="2147484331"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344830924"/>
      </p:ext>
    </p:extLst>
  </p:cSld>
  <p:clrMap bg1="lt1" tx1="dk1" bg2="lt2" tx2="dk2" accent1="accent1" accent2="accent2" accent3="accent3" accent4="accent4" accent5="accent5" accent6="accent6" hlink="hlink" folHlink="folHlink"/>
  <p:sldLayoutIdLst>
    <p:sldLayoutId id="2147484333" r:id="rId1"/>
    <p:sldLayoutId id="2147484334"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960528837"/>
      </p:ext>
    </p:extLst>
  </p:cSld>
  <p:clrMap bg1="lt1" tx1="dk1" bg2="lt2" tx2="dk2" accent1="accent1" accent2="accent2" accent3="accent3" accent4="accent4" accent5="accent5" accent6="accent6" hlink="hlink" folHlink="folHlink"/>
  <p:sldLayoutIdLst>
    <p:sldLayoutId id="2147484337" r:id="rId1"/>
    <p:sldLayoutId id="2147484339" r:id="rId2"/>
    <p:sldLayoutId id="2147484340" r:id="rId3"/>
    <p:sldLayoutId id="2147484341" r:id="rId4"/>
    <p:sldLayoutId id="2147484342" r:id="rId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551995644"/>
      </p:ext>
    </p:extLst>
  </p:cSld>
  <p:clrMap bg1="lt1" tx1="dk1" bg2="lt2" tx2="dk2" accent1="accent1" accent2="accent2" accent3="accent3" accent4="accent4" accent5="accent5" accent6="accent6" hlink="hlink" folHlink="folHlink"/>
  <p:sldLayoutIdLst>
    <p:sldLayoutId id="2147483837" r:id="rId1"/>
    <p:sldLayoutId id="2147483838"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587" y="6351"/>
            <a:ext cx="12190415" cy="6851651"/>
          </a:xfrm>
          <a:prstGeom prst="rect">
            <a:avLst/>
          </a:prstGeom>
          <a:blipFill dpi="0" rotWithShape="1">
            <a:blip r:embed="rId11" cstate="print">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2399"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700" y="4500004"/>
            <a:ext cx="9267000" cy="5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700" y="479430"/>
            <a:ext cx="2158437"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fontAlgn="auto">
              <a:spcBef>
                <a:spcPts val="0"/>
              </a:spcBef>
              <a:spcAft>
                <a:spcPts val="0"/>
              </a:spcAft>
            </a:pPr>
            <a:fld id="{B8F8D4F0-9363-40EB-9B04-274CB65A487A}" type="datetimeFigureOut">
              <a:rPr lang="en-US" smtClean="0">
                <a:solidFill>
                  <a:srgbClr val="000000"/>
                </a:solidFill>
              </a:rPr>
              <a:pPr fontAlgn="auto">
                <a:spcBef>
                  <a:spcPts val="0"/>
                </a:spcBef>
                <a:spcAft>
                  <a:spcPts val="0"/>
                </a:spcAft>
              </a:pPr>
              <a:t>9/2/2019</a:t>
            </a:fld>
            <a:endParaRPr lang="en-US">
              <a:solidFill>
                <a:srgbClr val="000000"/>
              </a:solidFill>
            </a:endParaRPr>
          </a:p>
        </p:txBody>
      </p:sp>
    </p:spTree>
    <p:extLst>
      <p:ext uri="{BB962C8B-B14F-4D97-AF65-F5344CB8AC3E}">
        <p14:creationId xmlns:p14="http://schemas.microsoft.com/office/powerpoint/2010/main" val="296695577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6" r:id="rId5"/>
    <p:sldLayoutId id="2147483847" r:id="rId6"/>
    <p:sldLayoutId id="2147483848" r:id="rId7"/>
    <p:sldLayoutId id="2147483850" r:id="rId8"/>
    <p:sldLayoutId id="2147483851" r:id="rId9"/>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8"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5pPr>
      <a:lvl6pPr marL="456930"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6pPr>
      <a:lvl7pPr marL="91385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7pPr>
      <a:lvl8pPr marL="137078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8pPr>
      <a:lvl9pPr marL="1827718"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9pPr>
    </p:titleStyle>
    <p:bodyStyle>
      <a:lvl1pPr marL="342696" indent="-342696"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510" indent="-285580"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323" indent="-22846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253" indent="-228464" algn="l" rtl="0" eaLnBrk="0" fontAlgn="base" hangingPunct="0">
        <a:spcBef>
          <a:spcPct val="20000"/>
        </a:spcBef>
        <a:spcAft>
          <a:spcPct val="0"/>
        </a:spcAft>
        <a:buChar char="–"/>
        <a:defRPr sz="1600">
          <a:solidFill>
            <a:schemeClr val="tx1"/>
          </a:solidFill>
          <a:latin typeface="+mn-lt"/>
          <a:ea typeface="+mn-ea"/>
          <a:cs typeface="+mn-cs"/>
        </a:defRPr>
      </a:lvl4pPr>
      <a:lvl5pPr marL="2056184" indent="-228464"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11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043"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97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01"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59" rtl="0" eaLnBrk="1" latinLnBrk="0" hangingPunct="1">
        <a:defRPr sz="1799" kern="1200">
          <a:solidFill>
            <a:schemeClr val="tx1"/>
          </a:solidFill>
          <a:latin typeface="+mn-lt"/>
          <a:ea typeface="+mn-ea"/>
          <a:cs typeface="+mn-cs"/>
        </a:defRPr>
      </a:lvl1pPr>
      <a:lvl2pPr marL="456930" algn="l" defTabSz="913859" rtl="0" eaLnBrk="1" latinLnBrk="0" hangingPunct="1">
        <a:defRPr sz="1799" kern="1200">
          <a:solidFill>
            <a:schemeClr val="tx1"/>
          </a:solidFill>
          <a:latin typeface="+mn-lt"/>
          <a:ea typeface="+mn-ea"/>
          <a:cs typeface="+mn-cs"/>
        </a:defRPr>
      </a:lvl2pPr>
      <a:lvl3pPr marL="913859" algn="l" defTabSz="913859" rtl="0" eaLnBrk="1" latinLnBrk="0" hangingPunct="1">
        <a:defRPr sz="1799" kern="1200">
          <a:solidFill>
            <a:schemeClr val="tx1"/>
          </a:solidFill>
          <a:latin typeface="+mn-lt"/>
          <a:ea typeface="+mn-ea"/>
          <a:cs typeface="+mn-cs"/>
        </a:defRPr>
      </a:lvl3pPr>
      <a:lvl4pPr marL="1370789" algn="l" defTabSz="913859" rtl="0" eaLnBrk="1" latinLnBrk="0" hangingPunct="1">
        <a:defRPr sz="1799" kern="1200">
          <a:solidFill>
            <a:schemeClr val="tx1"/>
          </a:solidFill>
          <a:latin typeface="+mn-lt"/>
          <a:ea typeface="+mn-ea"/>
          <a:cs typeface="+mn-cs"/>
        </a:defRPr>
      </a:lvl4pPr>
      <a:lvl5pPr marL="1827718" algn="l" defTabSz="913859" rtl="0" eaLnBrk="1" latinLnBrk="0" hangingPunct="1">
        <a:defRPr sz="1799" kern="1200">
          <a:solidFill>
            <a:schemeClr val="tx1"/>
          </a:solidFill>
          <a:latin typeface="+mn-lt"/>
          <a:ea typeface="+mn-ea"/>
          <a:cs typeface="+mn-cs"/>
        </a:defRPr>
      </a:lvl5pPr>
      <a:lvl6pPr marL="2284648" algn="l" defTabSz="913859" rtl="0" eaLnBrk="1" latinLnBrk="0" hangingPunct="1">
        <a:defRPr sz="1799" kern="1200">
          <a:solidFill>
            <a:schemeClr val="tx1"/>
          </a:solidFill>
          <a:latin typeface="+mn-lt"/>
          <a:ea typeface="+mn-ea"/>
          <a:cs typeface="+mn-cs"/>
        </a:defRPr>
      </a:lvl6pPr>
      <a:lvl7pPr marL="2741576" algn="l" defTabSz="913859" rtl="0" eaLnBrk="1" latinLnBrk="0" hangingPunct="1">
        <a:defRPr sz="1799" kern="1200">
          <a:solidFill>
            <a:schemeClr val="tx1"/>
          </a:solidFill>
          <a:latin typeface="+mn-lt"/>
          <a:ea typeface="+mn-ea"/>
          <a:cs typeface="+mn-cs"/>
        </a:defRPr>
      </a:lvl7pPr>
      <a:lvl8pPr marL="3198507" algn="l" defTabSz="913859" rtl="0" eaLnBrk="1" latinLnBrk="0" hangingPunct="1">
        <a:defRPr sz="1799" kern="1200">
          <a:solidFill>
            <a:schemeClr val="tx1"/>
          </a:solidFill>
          <a:latin typeface="+mn-lt"/>
          <a:ea typeface="+mn-ea"/>
          <a:cs typeface="+mn-cs"/>
        </a:defRPr>
      </a:lvl8pPr>
      <a:lvl9pPr marL="3655436" algn="l" defTabSz="91385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526747228"/>
      </p:ext>
    </p:extLst>
  </p:cSld>
  <p:clrMap bg1="lt1" tx1="dk1" bg2="lt2" tx2="dk2" accent1="accent1" accent2="accent2" accent3="accent3" accent4="accent4" accent5="accent5" accent6="accent6" hlink="hlink" folHlink="folHlink"/>
  <p:sldLayoutIdLst>
    <p:sldLayoutId id="2147483853" r:id="rId1"/>
    <p:sldLayoutId id="2147483855"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679" name="Picture 7" descr="7"/>
          <p:cNvPicPr>
            <a:picLocks noChangeAspect="1" noChangeArrowheads="1"/>
          </p:cNvPicPr>
          <p:nvPr/>
        </p:nvPicPr>
        <p:blipFill>
          <a:blip r:embed="rId14" cstate="print"/>
          <a:srcRect/>
          <a:stretch>
            <a:fillRect/>
          </a:stretch>
        </p:blipFill>
        <p:spPr bwMode="auto">
          <a:xfrm>
            <a:off x="8" y="6221538"/>
            <a:ext cx="12190126" cy="636511"/>
          </a:xfrm>
          <a:prstGeom prst="rect">
            <a:avLst/>
          </a:prstGeom>
          <a:noFill/>
        </p:spPr>
      </p:pic>
      <p:sp>
        <p:nvSpPr>
          <p:cNvPr id="28680" name="Text Box 8"/>
          <p:cNvSpPr txBox="1">
            <a:spLocks noChangeArrowheads="1"/>
          </p:cNvSpPr>
          <p:nvPr/>
        </p:nvSpPr>
        <p:spPr bwMode="auto">
          <a:xfrm>
            <a:off x="871001" y="6439203"/>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a:t>
            </a:r>
            <a:r>
              <a:rPr lang="en-US" altLang="zh-CN" sz="1300">
                <a:solidFill>
                  <a:srgbClr val="000000"/>
                </a:solidFill>
                <a:latin typeface="FrutigerNext LT Bold" pitchFamily="1" charset="0"/>
                <a:ea typeface="ＭＳ Ｐゴシック" pitchFamily="34" charset="-128"/>
              </a:rPr>
              <a:t>CO</a:t>
            </a:r>
            <a:r>
              <a:rPr lang="en-US" altLang="zh-CN" sz="1300" smtClean="0">
                <a:solidFill>
                  <a:srgbClr val="000000"/>
                </a:solidFill>
                <a:latin typeface="FrutigerNext LT Bold" pitchFamily="1" charset="0"/>
                <a:ea typeface="ＭＳ Ｐゴシック" pitchFamily="34" charset="-128"/>
              </a:rPr>
              <a:t>., </a:t>
            </a:r>
            <a:r>
              <a:rPr lang="en-US" altLang="zh-CN" sz="1300" dirty="0">
                <a:solidFill>
                  <a:srgbClr val="000000"/>
                </a:solidFill>
                <a:latin typeface="FrutigerNext LT Bold" pitchFamily="1" charset="0"/>
                <a:ea typeface="ＭＳ Ｐゴシック" pitchFamily="34" charset="-128"/>
              </a:rPr>
              <a:t>LTD.</a:t>
            </a:r>
            <a:endParaRPr lang="en-US" altLang="zh-CN" sz="2399" dirty="0">
              <a:solidFill>
                <a:srgbClr val="000000"/>
              </a:solidFill>
              <a:latin typeface="Arial" charset="0"/>
              <a:ea typeface="ＭＳ Ｐゴシック" pitchFamily="34" charset="-128"/>
            </a:endParaRPr>
          </a:p>
        </p:txBody>
      </p:sp>
      <p:pic>
        <p:nvPicPr>
          <p:cNvPr id="28681" name="Picture 9" descr="8"/>
          <p:cNvPicPr>
            <a:picLocks noChangeAspect="1" noChangeArrowheads="1"/>
          </p:cNvPicPr>
          <p:nvPr/>
        </p:nvPicPr>
        <p:blipFill>
          <a:blip r:embed="rId15" cstate="print"/>
          <a:srcRect/>
          <a:stretch>
            <a:fillRect/>
          </a:stretch>
        </p:blipFill>
        <p:spPr bwMode="auto">
          <a:xfrm>
            <a:off x="10011716" y="6399904"/>
            <a:ext cx="1747601" cy="311452"/>
          </a:xfrm>
          <a:prstGeom prst="rect">
            <a:avLst/>
          </a:prstGeom>
          <a:noFill/>
        </p:spPr>
      </p:pic>
      <p:sp>
        <p:nvSpPr>
          <p:cNvPr id="28682" name="Rectangle 10"/>
          <p:cNvSpPr>
            <a:spLocks noGrp="1" noChangeArrowheads="1"/>
          </p:cNvSpPr>
          <p:nvPr>
            <p:ph type="dt" sz="half" idx="2"/>
          </p:nvPr>
        </p:nvSpPr>
        <p:spPr bwMode="auto">
          <a:xfrm>
            <a:off x="8481396" y="6489145"/>
            <a:ext cx="2796537" cy="4565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877398">
              <a:lnSpc>
                <a:spcPct val="85000"/>
              </a:lnSpc>
              <a:defRPr sz="1300">
                <a:latin typeface="FrutigerNext LT Bold" pitchFamily="1" charset="0"/>
              </a:defRPr>
            </a:lvl1pPr>
          </a:lstStyle>
          <a:p>
            <a:pPr eaLnBrk="0" hangingPunct="0"/>
            <a:r>
              <a:rPr lang="de-DE">
                <a:solidFill>
                  <a:srgbClr val="000000"/>
                </a:solidFill>
                <a:ea typeface="ＭＳ Ｐゴシック" pitchFamily="34" charset="-128"/>
              </a:rPr>
              <a:t>Page </a:t>
            </a:r>
            <a:fld id="{B418C2A2-394F-4882-8A2E-5C8464736EE7}" type="slidenum">
              <a:rPr lang="de-DE">
                <a:solidFill>
                  <a:srgbClr val="000000"/>
                </a:solidFill>
                <a:ea typeface="ＭＳ Ｐゴシック" pitchFamily="34" charset="-128"/>
              </a:rPr>
              <a:pPr eaLnBrk="0" hangingPunct="0"/>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402718" y="294823"/>
            <a:ext cx="11386567" cy="527654"/>
          </a:xfrm>
          <a:prstGeom prst="rect">
            <a:avLst/>
          </a:prstGeom>
          <a:noFill/>
          <a:ln w="9525">
            <a:noFill/>
            <a:miter lim="800000"/>
            <a:headEnd/>
            <a:tailEnd/>
          </a:ln>
          <a:effectLst/>
        </p:spPr>
        <p:txBody>
          <a:bodyPr vert="horz" wrap="square" lIns="87792" tIns="43895" rIns="87792" bIns="43895"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364" y="6439203"/>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2459380" y="529177"/>
            <a:ext cx="2459380" cy="5306786"/>
          </a:xfrm>
          <a:prstGeom prst="rect">
            <a:avLst/>
          </a:prstGeom>
          <a:noFill/>
          <a:ln w="9525">
            <a:noFill/>
            <a:miter lim="800000"/>
            <a:headEnd/>
            <a:tailEnd/>
          </a:ln>
          <a:effectLst/>
        </p:spPr>
        <p:txBody>
          <a:bodyPr lIns="87752" tIns="43878" rIns="87752" bIns="43878"/>
          <a:lstStyle/>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:32-35pt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Medium</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:30-32pt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英文正文</a:t>
            </a:r>
            <a:r>
              <a:rPr lang="en-US" altLang="zh-CN" sz="1200" dirty="0">
                <a:solidFill>
                  <a:srgbClr val="FFFFFF"/>
                </a:solidFill>
                <a:latin typeface="Arial" charset="0"/>
                <a:ea typeface="华文细黑" pitchFamily="2" charset="-122"/>
              </a:rPr>
              <a:t>:20-22pt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 </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 :18pt  </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Regular</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中文正文</a:t>
            </a:r>
            <a:r>
              <a:rPr lang="en-US" altLang="zh-CN" sz="1200" dirty="0">
                <a:solidFill>
                  <a:srgbClr val="FFFFFF"/>
                </a:solidFill>
                <a:latin typeface="Arial" charset="0"/>
                <a:ea typeface="华文细黑" pitchFamily="2" charset="-122"/>
              </a:rPr>
              <a:t>:18-20pt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):18pt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 </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000000"/>
              </a:solidFill>
              <a:latin typeface="Arial" charset="0"/>
              <a:ea typeface="华文细黑" pitchFamily="2" charset="-122"/>
            </a:endParaRPr>
          </a:p>
        </p:txBody>
      </p:sp>
      <p:sp>
        <p:nvSpPr>
          <p:cNvPr id="28732" name="Rectangle 60"/>
          <p:cNvSpPr>
            <a:spLocks noChangeArrowheads="1"/>
          </p:cNvSpPr>
          <p:nvPr/>
        </p:nvSpPr>
        <p:spPr bwMode="auto">
          <a:xfrm>
            <a:off x="12358713" y="5445399"/>
            <a:ext cx="1225007" cy="323127"/>
          </a:xfrm>
          <a:prstGeom prst="rect">
            <a:avLst/>
          </a:prstGeom>
          <a:solidFill>
            <a:schemeClr val="bg1"/>
          </a:solidFill>
          <a:ln w="9525" algn="ctr">
            <a:noFill/>
            <a:miter lim="800000"/>
            <a:headEnd/>
            <a:tailEnd/>
          </a:ln>
          <a:effectLst/>
        </p:spPr>
        <p:txBody>
          <a:bodyPr lIns="91378" tIns="45689" rIns="91378" bIns="45689" anchor="ctr">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nvGrpSpPr>
          <p:cNvPr id="2" name="Group 75"/>
          <p:cNvGrpSpPr>
            <a:grpSpLocks/>
          </p:cNvGrpSpPr>
          <p:nvPr/>
        </p:nvGrpSpPr>
        <p:grpSpPr bwMode="auto">
          <a:xfrm>
            <a:off x="12469219" y="5279572"/>
            <a:ext cx="987122" cy="182941"/>
            <a:chOff x="6657" y="3492"/>
            <a:chExt cx="527" cy="121"/>
          </a:xfrm>
        </p:grpSpPr>
        <p:sp>
          <p:nvSpPr>
            <p:cNvPr id="28696" name="Rectangle 24"/>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7" name="Rectangle 25"/>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8" name="Rectangle 26"/>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9" name="Rectangle 27"/>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3" name="Group 72"/>
          <p:cNvGrpSpPr>
            <a:grpSpLocks/>
          </p:cNvGrpSpPr>
          <p:nvPr/>
        </p:nvGrpSpPr>
        <p:grpSpPr bwMode="auto">
          <a:xfrm>
            <a:off x="12469219" y="6203346"/>
            <a:ext cx="987122" cy="182940"/>
            <a:chOff x="6657" y="4103"/>
            <a:chExt cx="527" cy="121"/>
          </a:xfrm>
        </p:grpSpPr>
        <p:sp>
          <p:nvSpPr>
            <p:cNvPr id="28700" name="Rectangle 2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1" name="Rectangle 2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2" name="Rectangle 3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3" name="Rectangle 3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4" name="Group 71"/>
          <p:cNvGrpSpPr>
            <a:grpSpLocks/>
          </p:cNvGrpSpPr>
          <p:nvPr/>
        </p:nvGrpSpPr>
        <p:grpSpPr bwMode="auto">
          <a:xfrm>
            <a:off x="12469219" y="6449791"/>
            <a:ext cx="987122" cy="182941"/>
            <a:chOff x="6657" y="4266"/>
            <a:chExt cx="527" cy="121"/>
          </a:xfrm>
        </p:grpSpPr>
        <p:sp>
          <p:nvSpPr>
            <p:cNvPr id="28704" name="Rectangle 3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5" name="Rectangle 33"/>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6" name="Rectangle 3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7" name="Rectangle 3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5" name="Group 74"/>
          <p:cNvGrpSpPr>
            <a:grpSpLocks/>
          </p:cNvGrpSpPr>
          <p:nvPr/>
        </p:nvGrpSpPr>
        <p:grpSpPr bwMode="auto">
          <a:xfrm>
            <a:off x="12469219" y="5527531"/>
            <a:ext cx="987122" cy="182941"/>
            <a:chOff x="6657" y="3656"/>
            <a:chExt cx="527" cy="121"/>
          </a:xfrm>
        </p:grpSpPr>
        <p:sp>
          <p:nvSpPr>
            <p:cNvPr id="28708" name="Rectangle 3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9" name="Rectangle 3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0" name="Rectangle 3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1" name="Rectangle 39"/>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6" name="Group 73"/>
          <p:cNvGrpSpPr>
            <a:grpSpLocks/>
          </p:cNvGrpSpPr>
          <p:nvPr/>
        </p:nvGrpSpPr>
        <p:grpSpPr bwMode="auto">
          <a:xfrm>
            <a:off x="12469219" y="5958420"/>
            <a:ext cx="987122" cy="182940"/>
            <a:chOff x="6657" y="3941"/>
            <a:chExt cx="527" cy="121"/>
          </a:xfrm>
        </p:grpSpPr>
        <p:sp>
          <p:nvSpPr>
            <p:cNvPr id="28712" name="Rectangle 4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3" name="Rectangle 4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4" name="Rectangle 42"/>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5" name="Rectangle 4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7" name="Group 70"/>
          <p:cNvGrpSpPr>
            <a:grpSpLocks/>
          </p:cNvGrpSpPr>
          <p:nvPr/>
        </p:nvGrpSpPr>
        <p:grpSpPr bwMode="auto">
          <a:xfrm>
            <a:off x="12469219" y="6697739"/>
            <a:ext cx="987122" cy="182941"/>
            <a:chOff x="6657" y="4430"/>
            <a:chExt cx="527" cy="121"/>
          </a:xfrm>
        </p:grpSpPr>
        <p:sp>
          <p:nvSpPr>
            <p:cNvPr id="28716" name="Rectangle 44"/>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7" name="Rectangle 4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8" name="Rectangle 46"/>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9" name="Rectangle 4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8" name="Group 76"/>
          <p:cNvGrpSpPr>
            <a:grpSpLocks/>
          </p:cNvGrpSpPr>
          <p:nvPr/>
        </p:nvGrpSpPr>
        <p:grpSpPr bwMode="auto">
          <a:xfrm>
            <a:off x="12469219" y="5033132"/>
            <a:ext cx="987122" cy="184452"/>
            <a:chOff x="6657" y="3329"/>
            <a:chExt cx="527" cy="122"/>
          </a:xfrm>
        </p:grpSpPr>
        <p:sp>
          <p:nvSpPr>
            <p:cNvPr id="28720" name="Rectangle 48"/>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1" name="Rectangle 49"/>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2" name="Rectangle 50"/>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3" name="Rectangle 51"/>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9" name="Group 78"/>
          <p:cNvGrpSpPr>
            <a:grpSpLocks/>
          </p:cNvGrpSpPr>
          <p:nvPr/>
        </p:nvGrpSpPr>
        <p:grpSpPr bwMode="auto">
          <a:xfrm>
            <a:off x="12469219" y="4600727"/>
            <a:ext cx="987122" cy="182940"/>
            <a:chOff x="6657" y="3043"/>
            <a:chExt cx="527" cy="121"/>
          </a:xfrm>
        </p:grpSpPr>
        <p:sp>
          <p:nvSpPr>
            <p:cNvPr id="2872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10" name="Group 77"/>
          <p:cNvGrpSpPr>
            <a:grpSpLocks/>
          </p:cNvGrpSpPr>
          <p:nvPr/>
        </p:nvGrpSpPr>
        <p:grpSpPr bwMode="auto">
          <a:xfrm>
            <a:off x="12469219" y="4355800"/>
            <a:ext cx="987122" cy="182940"/>
            <a:chOff x="6657" y="2881"/>
            <a:chExt cx="527" cy="121"/>
          </a:xfrm>
        </p:grpSpPr>
        <p:sp>
          <p:nvSpPr>
            <p:cNvPr id="28728" name="Rectangle 56"/>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9" name="Rectangle 5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0" name="Rectangle 5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1" name="Rectangle 5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sp>
        <p:nvSpPr>
          <p:cNvPr id="28734" name="Rectangle 62"/>
          <p:cNvSpPr>
            <a:spLocks noChangeArrowheads="1"/>
          </p:cNvSpPr>
          <p:nvPr/>
        </p:nvSpPr>
        <p:spPr bwMode="auto">
          <a:xfrm>
            <a:off x="12266929" y="2263329"/>
            <a:ext cx="1399205" cy="2654905"/>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配色参考方案：</a:t>
            </a: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建议同一页面内不超过四</a:t>
            </a:r>
            <a:r>
              <a:rPr lang="zh-CN" altLang="en-US" sz="1200">
                <a:solidFill>
                  <a:srgbClr val="FFFFFF"/>
                </a:solidFill>
                <a:latin typeface="华文细黑" pitchFamily="2" charset="-122"/>
                <a:ea typeface="华文细黑" pitchFamily="2" charset="-122"/>
              </a:rPr>
              <a:t>种</a:t>
            </a:r>
            <a:r>
              <a:rPr lang="zh-CN" altLang="en-US" sz="1200" smtClean="0">
                <a:solidFill>
                  <a:srgbClr val="FFFFFF"/>
                </a:solidFill>
                <a:latin typeface="华文细黑" pitchFamily="2" charset="-122"/>
                <a:ea typeface="华文细黑" pitchFamily="2" charset="-122"/>
              </a:rPr>
              <a:t>颜色，以下</a:t>
            </a:r>
            <a:r>
              <a:rPr lang="zh-CN" altLang="en-US" sz="1200" dirty="0">
                <a:solidFill>
                  <a:srgbClr val="FFFFFF"/>
                </a:solidFill>
                <a:latin typeface="华文细黑" pitchFamily="2" charset="-122"/>
                <a:ea typeface="华文细黑" pitchFamily="2" charset="-122"/>
              </a:rPr>
              <a:t>是９组</a:t>
            </a:r>
            <a:r>
              <a:rPr lang="zh-CN" altLang="en-US" sz="1200">
                <a:solidFill>
                  <a:srgbClr val="FFFFFF"/>
                </a:solidFill>
                <a:latin typeface="华文细黑" pitchFamily="2" charset="-122"/>
                <a:ea typeface="华文细黑" pitchFamily="2" charset="-122"/>
              </a:rPr>
              <a:t>配色</a:t>
            </a:r>
            <a:r>
              <a:rPr lang="zh-CN" altLang="en-US" sz="1200" smtClean="0">
                <a:solidFill>
                  <a:srgbClr val="FFFFFF"/>
                </a:solidFill>
                <a:latin typeface="华文细黑" pitchFamily="2" charset="-122"/>
                <a:ea typeface="华文细黑" pitchFamily="2" charset="-122"/>
              </a:rPr>
              <a:t>方案，同</a:t>
            </a:r>
            <a:r>
              <a:rPr lang="zh-CN" altLang="en-US" sz="1200" dirty="0">
                <a:solidFill>
                  <a:srgbClr val="FFFFFF"/>
                </a:solidFill>
                <a:latin typeface="华文细黑" pitchFamily="2" charset="-122"/>
                <a:ea typeface="华文细黑" pitchFamily="2" charset="-122"/>
              </a:rPr>
              <a:t>一页面内只选择一组使用。</a:t>
            </a:r>
            <a:endParaRPr lang="en-US" altLang="zh-CN" sz="1200" dirty="0">
              <a:solidFill>
                <a:srgbClr val="FFFFFF"/>
              </a:solidFill>
              <a:latin typeface="华文细黑" pitchFamily="2" charset="-122"/>
              <a:ea typeface="华文细黑" pitchFamily="2" charset="-122"/>
            </a:endParaRP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（仅供参考）</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929" y="-61988"/>
            <a:ext cx="1399205" cy="837596"/>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客户或者合作伙伴的标志放在右上角</a:t>
            </a:r>
            <a:r>
              <a:rPr lang="en-US" altLang="zh-CN" sz="1200" dirty="0">
                <a:solidFill>
                  <a:srgbClr val="FFFFFF"/>
                </a:solidFill>
                <a:latin typeface="华文细黑" pitchFamily="2" charset="-122"/>
                <a:ea typeface="华文细黑" pitchFamily="2" charset="-122"/>
              </a:rPr>
              <a:t>.</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40" name="Rectangle 68"/>
          <p:cNvSpPr>
            <a:spLocks noGrp="1" noChangeArrowheads="1"/>
          </p:cNvSpPr>
          <p:nvPr>
            <p:ph type="body" idx="1"/>
          </p:nvPr>
        </p:nvSpPr>
        <p:spPr bwMode="auto">
          <a:xfrm>
            <a:off x="402718" y="960061"/>
            <a:ext cx="11386567" cy="5211535"/>
          </a:xfrm>
          <a:prstGeom prst="rect">
            <a:avLst/>
          </a:prstGeom>
          <a:noFill/>
          <a:ln w="9525">
            <a:noFill/>
            <a:miter lim="800000"/>
            <a:headEnd/>
            <a:tailEnd/>
          </a:ln>
          <a:effectLst/>
        </p:spPr>
        <p:txBody>
          <a:bodyPr vert="horz" wrap="square" lIns="87806" tIns="43903" rIns="87806" bIns="439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1" name="Line 79"/>
          <p:cNvSpPr>
            <a:spLocks noChangeShapeType="1"/>
          </p:cNvSpPr>
          <p:nvPr userDrawn="1"/>
        </p:nvSpPr>
        <p:spPr bwMode="auto">
          <a:xfrm>
            <a:off x="402718" y="822476"/>
            <a:ext cx="11386567" cy="0"/>
          </a:xfrm>
          <a:prstGeom prst="line">
            <a:avLst/>
          </a:prstGeom>
          <a:noFill/>
          <a:ln w="38100">
            <a:solidFill>
              <a:srgbClr val="990000"/>
            </a:solidFill>
            <a:round/>
            <a:headEnd/>
            <a:tailEnd/>
          </a:ln>
          <a:effectLst/>
        </p:spPr>
        <p:txBody>
          <a:bodyPr lIns="91378" tIns="45689" rIns="91378" bIns="45689">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159749535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877398" rtl="0" fontAlgn="base">
        <a:spcBef>
          <a:spcPct val="0"/>
        </a:spcBef>
        <a:spcAft>
          <a:spcPct val="0"/>
        </a:spcAft>
        <a:defRPr sz="2999">
          <a:solidFill>
            <a:srgbClr val="990000"/>
          </a:solidFill>
          <a:latin typeface="+mj-lt"/>
          <a:ea typeface="+mj-ea"/>
          <a:cs typeface="+mj-cs"/>
        </a:defRPr>
      </a:lvl1pPr>
      <a:lvl2pPr algn="l" defTabSz="877398" rtl="0" fontAlgn="base">
        <a:spcBef>
          <a:spcPct val="0"/>
        </a:spcBef>
        <a:spcAft>
          <a:spcPct val="0"/>
        </a:spcAft>
        <a:defRPr sz="2999">
          <a:solidFill>
            <a:srgbClr val="990000"/>
          </a:solidFill>
          <a:latin typeface="FrutigerNext LT Medium" pitchFamily="34" charset="0"/>
          <a:ea typeface="黑体" pitchFamily="2" charset="-122"/>
        </a:defRPr>
      </a:lvl2pPr>
      <a:lvl3pPr algn="l" defTabSz="877398" rtl="0" fontAlgn="base">
        <a:spcBef>
          <a:spcPct val="0"/>
        </a:spcBef>
        <a:spcAft>
          <a:spcPct val="0"/>
        </a:spcAft>
        <a:defRPr sz="2999">
          <a:solidFill>
            <a:srgbClr val="990000"/>
          </a:solidFill>
          <a:latin typeface="FrutigerNext LT Medium" pitchFamily="34" charset="0"/>
          <a:ea typeface="黑体" pitchFamily="2" charset="-122"/>
        </a:defRPr>
      </a:lvl3pPr>
      <a:lvl4pPr algn="l" defTabSz="877398" rtl="0" fontAlgn="base">
        <a:spcBef>
          <a:spcPct val="0"/>
        </a:spcBef>
        <a:spcAft>
          <a:spcPct val="0"/>
        </a:spcAft>
        <a:defRPr sz="2999">
          <a:solidFill>
            <a:srgbClr val="990000"/>
          </a:solidFill>
          <a:latin typeface="FrutigerNext LT Medium" pitchFamily="34" charset="0"/>
          <a:ea typeface="黑体" pitchFamily="2" charset="-122"/>
        </a:defRPr>
      </a:lvl4pPr>
      <a:lvl5pPr algn="l" defTabSz="877398" rtl="0" fontAlgn="base">
        <a:spcBef>
          <a:spcPct val="0"/>
        </a:spcBef>
        <a:spcAft>
          <a:spcPct val="0"/>
        </a:spcAft>
        <a:defRPr sz="2999">
          <a:solidFill>
            <a:srgbClr val="990000"/>
          </a:solidFill>
          <a:latin typeface="FrutigerNext LT Medium" pitchFamily="34" charset="0"/>
          <a:ea typeface="黑体" pitchFamily="2" charset="-122"/>
        </a:defRPr>
      </a:lvl5pPr>
      <a:lvl6pPr marL="456945" algn="l" defTabSz="877398" rtl="0" fontAlgn="base">
        <a:spcBef>
          <a:spcPct val="0"/>
        </a:spcBef>
        <a:spcAft>
          <a:spcPct val="0"/>
        </a:spcAft>
        <a:defRPr sz="2999">
          <a:solidFill>
            <a:srgbClr val="990000"/>
          </a:solidFill>
          <a:latin typeface="FrutigerNext LT Medium" pitchFamily="34" charset="0"/>
          <a:ea typeface="黑体" pitchFamily="2" charset="-122"/>
        </a:defRPr>
      </a:lvl6pPr>
      <a:lvl7pPr marL="913893" algn="l" defTabSz="877398" rtl="0" fontAlgn="base">
        <a:spcBef>
          <a:spcPct val="0"/>
        </a:spcBef>
        <a:spcAft>
          <a:spcPct val="0"/>
        </a:spcAft>
        <a:defRPr sz="2999">
          <a:solidFill>
            <a:srgbClr val="990000"/>
          </a:solidFill>
          <a:latin typeface="FrutigerNext LT Medium" pitchFamily="34" charset="0"/>
          <a:ea typeface="黑体" pitchFamily="2" charset="-122"/>
        </a:defRPr>
      </a:lvl7pPr>
      <a:lvl8pPr marL="1370837" algn="l" defTabSz="877398" rtl="0" fontAlgn="base">
        <a:spcBef>
          <a:spcPct val="0"/>
        </a:spcBef>
        <a:spcAft>
          <a:spcPct val="0"/>
        </a:spcAft>
        <a:defRPr sz="2999">
          <a:solidFill>
            <a:srgbClr val="990000"/>
          </a:solidFill>
          <a:latin typeface="FrutigerNext LT Medium" pitchFamily="34" charset="0"/>
          <a:ea typeface="黑体" pitchFamily="2" charset="-122"/>
        </a:defRPr>
      </a:lvl8pPr>
      <a:lvl9pPr marL="1827783" algn="l" defTabSz="877398" rtl="0" fontAlgn="base">
        <a:spcBef>
          <a:spcPct val="0"/>
        </a:spcBef>
        <a:spcAft>
          <a:spcPct val="0"/>
        </a:spcAft>
        <a:defRPr sz="2999">
          <a:solidFill>
            <a:srgbClr val="990000"/>
          </a:solidFill>
          <a:latin typeface="FrutigerNext LT Medium" pitchFamily="34" charset="0"/>
          <a:ea typeface="黑体" pitchFamily="2" charset="-122"/>
        </a:defRPr>
      </a:lvl9pPr>
    </p:titleStyle>
    <p:bodyStyle>
      <a:lvl1pPr marL="328430" indent="-328430" algn="l" defTabSz="877398" rtl="0" fontAlgn="base">
        <a:lnSpc>
          <a:spcPct val="140000"/>
        </a:lnSpc>
        <a:spcBef>
          <a:spcPct val="0"/>
        </a:spcBef>
        <a:spcAft>
          <a:spcPct val="0"/>
        </a:spcAft>
        <a:buClr>
          <a:schemeClr val="bg2"/>
        </a:buClr>
        <a:buSzPct val="60000"/>
        <a:buFont typeface="Wingdings" pitchFamily="2" charset="2"/>
        <a:buChar char="l"/>
        <a:defRPr sz="2099" b="1">
          <a:solidFill>
            <a:schemeClr val="tx1"/>
          </a:solidFill>
          <a:latin typeface="+mn-lt"/>
          <a:ea typeface="+mn-ea"/>
          <a:cs typeface="+mn-cs"/>
        </a:defRPr>
      </a:lvl1pPr>
      <a:lvl2pPr marL="713980" indent="-274486" algn="l" defTabSz="877398" rtl="0" fontAlgn="base">
        <a:lnSpc>
          <a:spcPct val="140000"/>
        </a:lnSpc>
        <a:spcBef>
          <a:spcPct val="0"/>
        </a:spcBef>
        <a:spcAft>
          <a:spcPct val="0"/>
        </a:spcAft>
        <a:buClr>
          <a:schemeClr val="tx1"/>
        </a:buClr>
        <a:buSzPct val="50000"/>
        <a:buFont typeface="Wingdings" pitchFamily="2" charset="2"/>
        <a:buChar char="p"/>
        <a:defRPr sz="1899">
          <a:solidFill>
            <a:schemeClr val="tx1"/>
          </a:solidFill>
          <a:latin typeface="+mn-lt"/>
          <a:ea typeface="+mn-ea"/>
        </a:defRPr>
      </a:lvl2pPr>
      <a:lvl3pPr marL="1097940" indent="-220541" algn="l" defTabSz="877398" rtl="0" fontAlgn="base">
        <a:lnSpc>
          <a:spcPct val="140000"/>
        </a:lnSpc>
        <a:spcBef>
          <a:spcPct val="0"/>
        </a:spcBef>
        <a:spcAft>
          <a:spcPct val="0"/>
        </a:spcAft>
        <a:buSzPct val="50000"/>
        <a:buFont typeface="Wingdings" pitchFamily="2" charset="2"/>
        <a:buChar char="n"/>
        <a:defRPr sz="1799">
          <a:solidFill>
            <a:schemeClr val="tx1"/>
          </a:solidFill>
          <a:latin typeface="FrutigerNext LT Light" pitchFamily="34" charset="0"/>
          <a:ea typeface="+mn-ea"/>
        </a:defRPr>
      </a:lvl3pPr>
      <a:lvl4pPr marL="1535844" indent="-220541" algn="l" defTabSz="877398" rtl="0" fontAlgn="base">
        <a:lnSpc>
          <a:spcPct val="140000"/>
        </a:lnSpc>
        <a:spcBef>
          <a:spcPct val="0"/>
        </a:spcBef>
        <a:spcAft>
          <a:spcPct val="0"/>
        </a:spcAft>
        <a:buChar char="–"/>
        <a:defRPr sz="1500">
          <a:solidFill>
            <a:schemeClr val="tx1"/>
          </a:solidFill>
          <a:latin typeface="+mj-lt"/>
          <a:ea typeface="+mn-ea"/>
        </a:defRPr>
      </a:lvl4pPr>
      <a:lvl5pPr marL="197533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5pPr>
      <a:lvl6pPr marL="2432283"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288922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346174"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3803121"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913893" rtl="0" eaLnBrk="1" latinLnBrk="0" hangingPunct="1">
        <a:defRPr sz="1799" kern="1200">
          <a:solidFill>
            <a:schemeClr val="tx1"/>
          </a:solidFill>
          <a:latin typeface="+mn-lt"/>
          <a:ea typeface="+mn-ea"/>
          <a:cs typeface="+mn-cs"/>
        </a:defRPr>
      </a:lvl1pPr>
      <a:lvl2pPr marL="456945" algn="l" defTabSz="913893" rtl="0" eaLnBrk="1" latinLnBrk="0" hangingPunct="1">
        <a:defRPr sz="1799" kern="1200">
          <a:solidFill>
            <a:schemeClr val="tx1"/>
          </a:solidFill>
          <a:latin typeface="+mn-lt"/>
          <a:ea typeface="+mn-ea"/>
          <a:cs typeface="+mn-cs"/>
        </a:defRPr>
      </a:lvl2pPr>
      <a:lvl3pPr marL="913893" algn="l" defTabSz="913893" rtl="0" eaLnBrk="1" latinLnBrk="0" hangingPunct="1">
        <a:defRPr sz="1799" kern="1200">
          <a:solidFill>
            <a:schemeClr val="tx1"/>
          </a:solidFill>
          <a:latin typeface="+mn-lt"/>
          <a:ea typeface="+mn-ea"/>
          <a:cs typeface="+mn-cs"/>
        </a:defRPr>
      </a:lvl3pPr>
      <a:lvl4pPr marL="1370837" algn="l" defTabSz="913893" rtl="0" eaLnBrk="1" latinLnBrk="0" hangingPunct="1">
        <a:defRPr sz="1799" kern="1200">
          <a:solidFill>
            <a:schemeClr val="tx1"/>
          </a:solidFill>
          <a:latin typeface="+mn-lt"/>
          <a:ea typeface="+mn-ea"/>
          <a:cs typeface="+mn-cs"/>
        </a:defRPr>
      </a:lvl4pPr>
      <a:lvl5pPr marL="1827783" algn="l" defTabSz="913893" rtl="0" eaLnBrk="1" latinLnBrk="0" hangingPunct="1">
        <a:defRPr sz="1799" kern="1200">
          <a:solidFill>
            <a:schemeClr val="tx1"/>
          </a:solidFill>
          <a:latin typeface="+mn-lt"/>
          <a:ea typeface="+mn-ea"/>
          <a:cs typeface="+mn-cs"/>
        </a:defRPr>
      </a:lvl5pPr>
      <a:lvl6pPr marL="2284727" algn="l" defTabSz="913893" rtl="0" eaLnBrk="1" latinLnBrk="0" hangingPunct="1">
        <a:defRPr sz="1799" kern="1200">
          <a:solidFill>
            <a:schemeClr val="tx1"/>
          </a:solidFill>
          <a:latin typeface="+mn-lt"/>
          <a:ea typeface="+mn-ea"/>
          <a:cs typeface="+mn-cs"/>
        </a:defRPr>
      </a:lvl6pPr>
      <a:lvl7pPr marL="2741672" algn="l" defTabSz="913893" rtl="0" eaLnBrk="1" latinLnBrk="0" hangingPunct="1">
        <a:defRPr sz="1799" kern="1200">
          <a:solidFill>
            <a:schemeClr val="tx1"/>
          </a:solidFill>
          <a:latin typeface="+mn-lt"/>
          <a:ea typeface="+mn-ea"/>
          <a:cs typeface="+mn-cs"/>
        </a:defRPr>
      </a:lvl7pPr>
      <a:lvl8pPr marL="3198620" algn="l" defTabSz="913893" rtl="0" eaLnBrk="1" latinLnBrk="0" hangingPunct="1">
        <a:defRPr sz="1799" kern="1200">
          <a:solidFill>
            <a:schemeClr val="tx1"/>
          </a:solidFill>
          <a:latin typeface="+mn-lt"/>
          <a:ea typeface="+mn-ea"/>
          <a:cs typeface="+mn-cs"/>
        </a:defRPr>
      </a:lvl8pPr>
      <a:lvl9pPr marL="3655565" algn="l" defTabSz="9138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a:xfrm>
            <a:off x="-4625" y="980728"/>
            <a:ext cx="10510190" cy="1728192"/>
          </a:xfrm>
        </p:spPr>
        <p:txBody>
          <a:bodyPr/>
          <a:lstStyle/>
          <a:p>
            <a:r>
              <a:rPr lang="en-US" dirty="0" smtClean="0"/>
              <a:t>Summary 02/09</a:t>
            </a:r>
            <a:br>
              <a:rPr lang="en-US" dirty="0" smtClean="0"/>
            </a:br>
            <a:r>
              <a:rPr lang="en-US" dirty="0" smtClean="0"/>
              <a:t/>
            </a:r>
            <a:br>
              <a:rPr lang="en-US" dirty="0" smtClean="0"/>
            </a:br>
            <a:r>
              <a:rPr lang="en-US" sz="2800" b="0" dirty="0" smtClean="0">
                <a:solidFill>
                  <a:schemeClr val="tx1"/>
                </a:solidFill>
              </a:rPr>
              <a:t>Filip Krasniqi, Jocelyne Elias and </a:t>
            </a:r>
            <a:r>
              <a:rPr lang="en-US" sz="2800" b="0" dirty="0" err="1" smtClean="0">
                <a:solidFill>
                  <a:schemeClr val="tx1"/>
                </a:solidFill>
              </a:rPr>
              <a:t>Jérémie</a:t>
            </a:r>
            <a:r>
              <a:rPr lang="en-US" sz="2800" b="0" dirty="0" smtClean="0">
                <a:solidFill>
                  <a:schemeClr val="tx1"/>
                </a:solidFill>
              </a:rPr>
              <a:t> </a:t>
            </a:r>
            <a:r>
              <a:rPr lang="en-US" sz="2800" b="0" dirty="0" err="1" smtClean="0">
                <a:solidFill>
                  <a:schemeClr val="tx1"/>
                </a:solidFill>
              </a:rPr>
              <a:t>Leguay</a:t>
            </a:r>
            <a:endParaRPr lang="en-US" dirty="0"/>
          </a:p>
        </p:txBody>
      </p:sp>
      <p:sp>
        <p:nvSpPr>
          <p:cNvPr id="3" name="Title 3"/>
          <p:cNvSpPr txBox="1">
            <a:spLocks/>
          </p:cNvSpPr>
          <p:nvPr/>
        </p:nvSpPr>
        <p:spPr bwMode="auto">
          <a:xfrm>
            <a:off x="47328" y="3635673"/>
            <a:ext cx="10510190" cy="1305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471" tIns="52235" rIns="104471" bIns="52235" numCol="1" anchor="ctr" anchorCtr="0" compatLnSpc="1">
            <a:prstTxWarp prst="textNoShape">
              <a:avLst/>
            </a:prstTxWarp>
          </a:bodyPr>
          <a:lst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a:lstStyle>
          <a:p>
            <a:pPr algn="ctr"/>
            <a:r>
              <a:rPr lang="en-US" b="0" kern="0" dirty="0" smtClean="0">
                <a:solidFill>
                  <a:schemeClr val="tx1"/>
                </a:solidFill>
              </a:rPr>
              <a:t>September 02, 2019</a:t>
            </a:r>
            <a:endParaRPr lang="en-US" kern="0" dirty="0"/>
          </a:p>
        </p:txBody>
      </p:sp>
    </p:spTree>
    <p:extLst>
      <p:ext uri="{BB962C8B-B14F-4D97-AF65-F5344CB8AC3E}">
        <p14:creationId xmlns:p14="http://schemas.microsoft.com/office/powerpoint/2010/main" val="15207712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p3</a:t>
            </a:r>
            <a:endParaRPr lang="en-US" sz="2600" dirty="0"/>
          </a:p>
        </p:txBody>
      </p:sp>
      <p:sp>
        <p:nvSpPr>
          <p:cNvPr id="3" name="Text Placeholder 2"/>
          <p:cNvSpPr>
            <a:spLocks noGrp="1"/>
          </p:cNvSpPr>
          <p:nvPr>
            <p:ph type="body" sz="quarter" idx="11"/>
          </p:nvPr>
        </p:nvSpPr>
        <p:spPr>
          <a:xfrm>
            <a:off x="308310" y="476672"/>
            <a:ext cx="11562943" cy="428518"/>
          </a:xfrm>
        </p:spPr>
        <p:txBody>
          <a:bodyPr numCol="2"/>
          <a:lstStyle/>
          <a:p>
            <a:pPr marL="799963" lvl="1" indent="-342900">
              <a:buFont typeface="+mj-lt"/>
              <a:buAutoNum type="arabicPeriod"/>
            </a:pPr>
            <a:r>
              <a:rPr lang="en-US" b="1" dirty="0" smtClean="0">
                <a:solidFill>
                  <a:schemeClr val="tx1">
                    <a:lumMod val="75000"/>
                    <a:lumOff val="25000"/>
                  </a:schemeClr>
                </a:solidFill>
                <a:latin typeface="Arial" panose="020B0604020202020204" pitchFamily="34" charset="0"/>
                <a:cs typeface="Arial" panose="020B0604020202020204" pitchFamily="34" charset="0"/>
              </a:rPr>
              <a:t>Evolution of traffic over </a:t>
            </a:r>
            <a:r>
              <a:rPr lang="en-US" b="1" dirty="0">
                <a:solidFill>
                  <a:schemeClr val="tx1">
                    <a:lumMod val="75000"/>
                    <a:lumOff val="25000"/>
                  </a:schemeClr>
                </a:solidFill>
                <a:latin typeface="Arial" panose="020B0604020202020204" pitchFamily="34" charset="0"/>
                <a:cs typeface="Arial" panose="020B0604020202020204" pitchFamily="34" charset="0"/>
              </a:rPr>
              <a:t>time (kbps)</a:t>
            </a:r>
            <a:endParaRPr lang="en-US"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20" y="905190"/>
            <a:ext cx="8944427" cy="5516216"/>
          </a:xfrm>
          <a:prstGeom prst="rect">
            <a:avLst/>
          </a:prstGeom>
        </p:spPr>
      </p:pic>
    </p:spTree>
    <p:extLst>
      <p:ext uri="{BB962C8B-B14F-4D97-AF65-F5344CB8AC3E}">
        <p14:creationId xmlns:p14="http://schemas.microsoft.com/office/powerpoint/2010/main" val="18031640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SIM</a:t>
            </a:r>
            <a:endParaRPr lang="en-US" sz="2600" dirty="0"/>
          </a:p>
        </p:txBody>
      </p:sp>
      <p:sp>
        <p:nvSpPr>
          <p:cNvPr id="3" name="Text Placeholder 2"/>
          <p:cNvSpPr>
            <a:spLocks noGrp="1"/>
          </p:cNvSpPr>
          <p:nvPr>
            <p:ph type="body" sz="quarter" idx="11"/>
          </p:nvPr>
        </p:nvSpPr>
        <p:spPr>
          <a:xfrm>
            <a:off x="308310" y="476672"/>
            <a:ext cx="11562943" cy="428518"/>
          </a:xfrm>
        </p:spPr>
        <p:txBody>
          <a:bodyPr numCol="2"/>
          <a:lstStyle/>
          <a:p>
            <a:pPr marL="799963" lvl="1" indent="-342900">
              <a:buFont typeface="+mj-lt"/>
              <a:buAutoNum type="arabicPeriod" startAt="2"/>
            </a:pPr>
            <a:r>
              <a:rPr lang="en-US" b="1" dirty="0" smtClean="0">
                <a:solidFill>
                  <a:schemeClr val="tx1">
                    <a:lumMod val="75000"/>
                    <a:lumOff val="25000"/>
                  </a:schemeClr>
                </a:solidFill>
                <a:latin typeface="Arial" panose="020B0604020202020204" pitchFamily="34" charset="0"/>
                <a:cs typeface="Arial" panose="020B0604020202020204" pitchFamily="34" charset="0"/>
              </a:rPr>
              <a:t>Evolution of delay over </a:t>
            </a:r>
            <a:r>
              <a:rPr lang="en-US" b="1" dirty="0" smtClean="0">
                <a:solidFill>
                  <a:schemeClr val="tx1">
                    <a:lumMod val="75000"/>
                    <a:lumOff val="25000"/>
                  </a:schemeClr>
                </a:solidFill>
                <a:latin typeface="Arial" panose="020B0604020202020204" pitchFamily="34" charset="0"/>
                <a:cs typeface="Arial" panose="020B0604020202020204" pitchFamily="34" charset="0"/>
              </a:rPr>
              <a:t>time (sec)</a:t>
            </a:r>
            <a:endParaRPr lang="en-US"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905438"/>
            <a:ext cx="8651230" cy="5205401"/>
          </a:xfrm>
          <a:prstGeom prst="rect">
            <a:avLst/>
          </a:prstGeom>
        </p:spPr>
      </p:pic>
    </p:spTree>
    <p:extLst>
      <p:ext uri="{BB962C8B-B14F-4D97-AF65-F5344CB8AC3E}">
        <p14:creationId xmlns:p14="http://schemas.microsoft.com/office/powerpoint/2010/main" val="29482042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SIM</a:t>
            </a:r>
            <a:endParaRPr lang="en-US" sz="2600" dirty="0"/>
          </a:p>
        </p:txBody>
      </p:sp>
      <p:sp>
        <p:nvSpPr>
          <p:cNvPr id="3" name="Text Placeholder 2"/>
          <p:cNvSpPr>
            <a:spLocks noGrp="1"/>
          </p:cNvSpPr>
          <p:nvPr>
            <p:ph type="body" sz="quarter" idx="11"/>
          </p:nvPr>
        </p:nvSpPr>
        <p:spPr>
          <a:xfrm>
            <a:off x="308310" y="476672"/>
            <a:ext cx="11562943" cy="428518"/>
          </a:xfrm>
        </p:spPr>
        <p:txBody>
          <a:bodyPr numCol="2"/>
          <a:lstStyle/>
          <a:p>
            <a:pPr marL="799963" lvl="1" indent="-342900">
              <a:buFont typeface="+mj-lt"/>
              <a:buAutoNum type="arabicPeriod" startAt="2"/>
            </a:pPr>
            <a:r>
              <a:rPr lang="en-US" b="1" dirty="0" smtClean="0">
                <a:solidFill>
                  <a:schemeClr val="tx1">
                    <a:lumMod val="75000"/>
                    <a:lumOff val="25000"/>
                  </a:schemeClr>
                </a:solidFill>
                <a:latin typeface="Arial" panose="020B0604020202020204" pitchFamily="34" charset="0"/>
                <a:cs typeface="Arial" panose="020B0604020202020204" pitchFamily="34" charset="0"/>
              </a:rPr>
              <a:t>Evolution of delay over time</a:t>
            </a:r>
            <a:endParaRPr lang="en-US"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20" y="836712"/>
            <a:ext cx="9365708" cy="5570390"/>
          </a:xfrm>
          <a:prstGeom prst="rect">
            <a:avLst/>
          </a:prstGeom>
        </p:spPr>
      </p:pic>
    </p:spTree>
    <p:extLst>
      <p:ext uri="{BB962C8B-B14F-4D97-AF65-F5344CB8AC3E}">
        <p14:creationId xmlns:p14="http://schemas.microsoft.com/office/powerpoint/2010/main" val="42281782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SIM</a:t>
            </a:r>
            <a:endParaRPr lang="en-US" sz="2600" dirty="0"/>
          </a:p>
        </p:txBody>
      </p:sp>
      <p:sp>
        <p:nvSpPr>
          <p:cNvPr id="3" name="Text Placeholder 2"/>
          <p:cNvSpPr>
            <a:spLocks noGrp="1"/>
          </p:cNvSpPr>
          <p:nvPr>
            <p:ph type="body" sz="quarter" idx="11"/>
          </p:nvPr>
        </p:nvSpPr>
        <p:spPr>
          <a:xfrm>
            <a:off x="308310" y="476672"/>
            <a:ext cx="11562943" cy="428518"/>
          </a:xfrm>
        </p:spPr>
        <p:txBody>
          <a:bodyPr numCol="2"/>
          <a:lstStyle/>
          <a:p>
            <a:pPr marL="799963" lvl="1" indent="-342900">
              <a:buFont typeface="+mj-lt"/>
              <a:buAutoNum type="arabicPeriod" startAt="2"/>
            </a:pPr>
            <a:r>
              <a:rPr lang="en-US" b="1" dirty="0" smtClean="0">
                <a:solidFill>
                  <a:schemeClr val="tx1">
                    <a:lumMod val="75000"/>
                    <a:lumOff val="25000"/>
                  </a:schemeClr>
                </a:solidFill>
                <a:latin typeface="Arial" panose="020B0604020202020204" pitchFamily="34" charset="0"/>
                <a:cs typeface="Arial" panose="020B0604020202020204" pitchFamily="34" charset="0"/>
              </a:rPr>
              <a:t>Evolution of delay over time</a:t>
            </a:r>
            <a:endParaRPr lang="en-US"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21" y="862020"/>
            <a:ext cx="9042664" cy="5372629"/>
          </a:xfrm>
          <a:prstGeom prst="rect">
            <a:avLst/>
          </a:prstGeom>
        </p:spPr>
      </p:pic>
    </p:spTree>
    <p:extLst>
      <p:ext uri="{BB962C8B-B14F-4D97-AF65-F5344CB8AC3E}">
        <p14:creationId xmlns:p14="http://schemas.microsoft.com/office/powerpoint/2010/main" val="30995430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p1</a:t>
            </a:r>
            <a:endParaRPr lang="en-US" sz="2600" dirty="0"/>
          </a:p>
        </p:txBody>
      </p:sp>
      <p:sp>
        <p:nvSpPr>
          <p:cNvPr id="3" name="Text Placeholder 2"/>
          <p:cNvSpPr>
            <a:spLocks noGrp="1"/>
          </p:cNvSpPr>
          <p:nvPr>
            <p:ph type="body" sz="quarter" idx="11"/>
          </p:nvPr>
        </p:nvSpPr>
        <p:spPr>
          <a:xfrm>
            <a:off x="308310" y="476672"/>
            <a:ext cx="11562943" cy="428518"/>
          </a:xfrm>
        </p:spPr>
        <p:txBody>
          <a:bodyPr numCol="2"/>
          <a:lstStyle/>
          <a:p>
            <a:pPr marL="799963" lvl="1" indent="-342900">
              <a:buFont typeface="+mj-lt"/>
              <a:buAutoNum type="arabicPeriod" startAt="2"/>
            </a:pPr>
            <a:r>
              <a:rPr lang="en-US" b="1" dirty="0" smtClean="0">
                <a:solidFill>
                  <a:schemeClr val="tx1">
                    <a:lumMod val="75000"/>
                    <a:lumOff val="25000"/>
                  </a:schemeClr>
                </a:solidFill>
                <a:latin typeface="Arial" panose="020B0604020202020204" pitchFamily="34" charset="0"/>
                <a:cs typeface="Arial" panose="020B0604020202020204" pitchFamily="34" charset="0"/>
              </a:rPr>
              <a:t>Evolution of delay over time</a:t>
            </a:r>
            <a:endParaRPr lang="en-US"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20" y="884230"/>
            <a:ext cx="9046184" cy="5621699"/>
          </a:xfrm>
          <a:prstGeom prst="rect">
            <a:avLst/>
          </a:prstGeom>
        </p:spPr>
      </p:pic>
    </p:spTree>
    <p:extLst>
      <p:ext uri="{BB962C8B-B14F-4D97-AF65-F5344CB8AC3E}">
        <p14:creationId xmlns:p14="http://schemas.microsoft.com/office/powerpoint/2010/main" val="15818732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p1</a:t>
            </a:r>
            <a:endParaRPr lang="en-US" sz="2600" dirty="0"/>
          </a:p>
        </p:txBody>
      </p:sp>
      <p:sp>
        <p:nvSpPr>
          <p:cNvPr id="3" name="Text Placeholder 2"/>
          <p:cNvSpPr>
            <a:spLocks noGrp="1"/>
          </p:cNvSpPr>
          <p:nvPr>
            <p:ph type="body" sz="quarter" idx="11"/>
          </p:nvPr>
        </p:nvSpPr>
        <p:spPr>
          <a:xfrm>
            <a:off x="308310" y="476672"/>
            <a:ext cx="11562943" cy="428518"/>
          </a:xfrm>
        </p:spPr>
        <p:txBody>
          <a:bodyPr numCol="2"/>
          <a:lstStyle/>
          <a:p>
            <a:pPr marL="799963" lvl="1" indent="-342900">
              <a:buFont typeface="+mj-lt"/>
              <a:buAutoNum type="arabicPeriod" startAt="2"/>
            </a:pPr>
            <a:r>
              <a:rPr lang="en-US" b="1" dirty="0" smtClean="0">
                <a:solidFill>
                  <a:schemeClr val="tx1">
                    <a:lumMod val="75000"/>
                    <a:lumOff val="25000"/>
                  </a:schemeClr>
                </a:solidFill>
                <a:latin typeface="Arial" panose="020B0604020202020204" pitchFamily="34" charset="0"/>
                <a:cs typeface="Arial" panose="020B0604020202020204" pitchFamily="34" charset="0"/>
              </a:rPr>
              <a:t>Evolution of delay over time</a:t>
            </a:r>
            <a:endParaRPr lang="en-US"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900750"/>
            <a:ext cx="9330696" cy="5748195"/>
          </a:xfrm>
          <a:prstGeom prst="rect">
            <a:avLst/>
          </a:prstGeom>
        </p:spPr>
      </p:pic>
    </p:spTree>
    <p:extLst>
      <p:ext uri="{BB962C8B-B14F-4D97-AF65-F5344CB8AC3E}">
        <p14:creationId xmlns:p14="http://schemas.microsoft.com/office/powerpoint/2010/main" val="16590095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p1</a:t>
            </a:r>
            <a:endParaRPr lang="en-US" sz="2600" dirty="0"/>
          </a:p>
        </p:txBody>
      </p:sp>
      <p:sp>
        <p:nvSpPr>
          <p:cNvPr id="3" name="Text Placeholder 2"/>
          <p:cNvSpPr>
            <a:spLocks noGrp="1"/>
          </p:cNvSpPr>
          <p:nvPr>
            <p:ph type="body" sz="quarter" idx="11"/>
          </p:nvPr>
        </p:nvSpPr>
        <p:spPr>
          <a:xfrm>
            <a:off x="308310" y="476672"/>
            <a:ext cx="11562943" cy="428518"/>
          </a:xfrm>
        </p:spPr>
        <p:txBody>
          <a:bodyPr numCol="2"/>
          <a:lstStyle/>
          <a:p>
            <a:pPr marL="799963" lvl="1" indent="-342900">
              <a:buFont typeface="+mj-lt"/>
              <a:buAutoNum type="arabicPeriod" startAt="2"/>
            </a:pPr>
            <a:r>
              <a:rPr lang="en-US" b="1" dirty="0" smtClean="0">
                <a:solidFill>
                  <a:schemeClr val="tx1">
                    <a:lumMod val="75000"/>
                    <a:lumOff val="25000"/>
                  </a:schemeClr>
                </a:solidFill>
                <a:latin typeface="Arial" panose="020B0604020202020204" pitchFamily="34" charset="0"/>
                <a:cs typeface="Arial" panose="020B0604020202020204" pitchFamily="34" charset="0"/>
              </a:rPr>
              <a:t>Evolution of delay over time</a:t>
            </a:r>
            <a:endParaRPr lang="en-US"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20" y="913698"/>
            <a:ext cx="8967718" cy="5530580"/>
          </a:xfrm>
          <a:prstGeom prst="rect">
            <a:avLst/>
          </a:prstGeom>
        </p:spPr>
      </p:pic>
    </p:spTree>
    <p:extLst>
      <p:ext uri="{BB962C8B-B14F-4D97-AF65-F5344CB8AC3E}">
        <p14:creationId xmlns:p14="http://schemas.microsoft.com/office/powerpoint/2010/main" val="11492450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a:t>p3</a:t>
            </a:r>
            <a:endParaRPr lang="en-US" sz="2600" dirty="0"/>
          </a:p>
        </p:txBody>
      </p:sp>
      <p:sp>
        <p:nvSpPr>
          <p:cNvPr id="3" name="Text Placeholder 2"/>
          <p:cNvSpPr>
            <a:spLocks noGrp="1"/>
          </p:cNvSpPr>
          <p:nvPr>
            <p:ph type="body" sz="quarter" idx="11"/>
          </p:nvPr>
        </p:nvSpPr>
        <p:spPr>
          <a:xfrm>
            <a:off x="308310" y="476672"/>
            <a:ext cx="11562943" cy="428518"/>
          </a:xfrm>
        </p:spPr>
        <p:txBody>
          <a:bodyPr numCol="2"/>
          <a:lstStyle/>
          <a:p>
            <a:pPr marL="799963" lvl="1" indent="-342900">
              <a:buFont typeface="+mj-lt"/>
              <a:buAutoNum type="arabicPeriod" startAt="2"/>
            </a:pPr>
            <a:r>
              <a:rPr lang="en-US" b="1" dirty="0" smtClean="0">
                <a:solidFill>
                  <a:schemeClr val="tx1">
                    <a:lumMod val="75000"/>
                    <a:lumOff val="25000"/>
                  </a:schemeClr>
                </a:solidFill>
                <a:latin typeface="Arial" panose="020B0604020202020204" pitchFamily="34" charset="0"/>
                <a:cs typeface="Arial" panose="020B0604020202020204" pitchFamily="34" charset="0"/>
              </a:rPr>
              <a:t>Evolution of delay over time</a:t>
            </a:r>
            <a:endParaRPr lang="en-US"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171" y="0"/>
            <a:ext cx="11047658" cy="6858000"/>
          </a:xfrm>
          <a:prstGeom prst="rect">
            <a:avLst/>
          </a:prstGeom>
        </p:spPr>
      </p:pic>
    </p:spTree>
    <p:extLst>
      <p:ext uri="{BB962C8B-B14F-4D97-AF65-F5344CB8AC3E}">
        <p14:creationId xmlns:p14="http://schemas.microsoft.com/office/powerpoint/2010/main" val="357437456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p3</a:t>
            </a:r>
            <a:endParaRPr lang="en-US" sz="2600" dirty="0"/>
          </a:p>
        </p:txBody>
      </p:sp>
      <p:sp>
        <p:nvSpPr>
          <p:cNvPr id="3" name="Text Placeholder 2"/>
          <p:cNvSpPr>
            <a:spLocks noGrp="1"/>
          </p:cNvSpPr>
          <p:nvPr>
            <p:ph type="body" sz="quarter" idx="11"/>
          </p:nvPr>
        </p:nvSpPr>
        <p:spPr>
          <a:xfrm>
            <a:off x="308310" y="476672"/>
            <a:ext cx="11562943" cy="428518"/>
          </a:xfrm>
        </p:spPr>
        <p:txBody>
          <a:bodyPr numCol="2"/>
          <a:lstStyle/>
          <a:p>
            <a:pPr marL="799963" lvl="1" indent="-342900">
              <a:buFont typeface="+mj-lt"/>
              <a:buAutoNum type="arabicPeriod" startAt="2"/>
            </a:pPr>
            <a:r>
              <a:rPr lang="en-US" b="1" dirty="0" smtClean="0">
                <a:solidFill>
                  <a:schemeClr val="tx1">
                    <a:lumMod val="75000"/>
                    <a:lumOff val="25000"/>
                  </a:schemeClr>
                </a:solidFill>
                <a:latin typeface="Arial" panose="020B0604020202020204" pitchFamily="34" charset="0"/>
                <a:cs typeface="Arial" panose="020B0604020202020204" pitchFamily="34" charset="0"/>
              </a:rPr>
              <a:t>Evolution of delay over time</a:t>
            </a:r>
            <a:endParaRPr lang="en-US"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49" y="0"/>
            <a:ext cx="11120101" cy="6858000"/>
          </a:xfrm>
          <a:prstGeom prst="rect">
            <a:avLst/>
          </a:prstGeom>
        </p:spPr>
      </p:pic>
    </p:spTree>
    <p:extLst>
      <p:ext uri="{BB962C8B-B14F-4D97-AF65-F5344CB8AC3E}">
        <p14:creationId xmlns:p14="http://schemas.microsoft.com/office/powerpoint/2010/main" val="2553771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a:t>p3</a:t>
            </a:r>
            <a:endParaRPr lang="en-US" sz="2600" dirty="0"/>
          </a:p>
        </p:txBody>
      </p:sp>
      <p:sp>
        <p:nvSpPr>
          <p:cNvPr id="3" name="Text Placeholder 2"/>
          <p:cNvSpPr>
            <a:spLocks noGrp="1"/>
          </p:cNvSpPr>
          <p:nvPr>
            <p:ph type="body" sz="quarter" idx="11"/>
          </p:nvPr>
        </p:nvSpPr>
        <p:spPr>
          <a:xfrm>
            <a:off x="308310" y="476672"/>
            <a:ext cx="11562943" cy="428518"/>
          </a:xfrm>
        </p:spPr>
        <p:txBody>
          <a:bodyPr numCol="2"/>
          <a:lstStyle/>
          <a:p>
            <a:pPr marL="799963" lvl="1" indent="-342900">
              <a:buFont typeface="+mj-lt"/>
              <a:buAutoNum type="arabicPeriod" startAt="2"/>
            </a:pPr>
            <a:r>
              <a:rPr lang="en-US" b="1" dirty="0" smtClean="0">
                <a:solidFill>
                  <a:schemeClr val="tx1">
                    <a:lumMod val="75000"/>
                    <a:lumOff val="25000"/>
                  </a:schemeClr>
                </a:solidFill>
                <a:latin typeface="Arial" panose="020B0604020202020204" pitchFamily="34" charset="0"/>
                <a:cs typeface="Arial" panose="020B0604020202020204" pitchFamily="34" charset="0"/>
              </a:rPr>
              <a:t>Evolution of delay over time</a:t>
            </a:r>
            <a:endParaRPr lang="en-US"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08" y="0"/>
            <a:ext cx="11035584" cy="6858000"/>
          </a:xfrm>
          <a:prstGeom prst="rect">
            <a:avLst/>
          </a:prstGeom>
        </p:spPr>
      </p:pic>
    </p:spTree>
    <p:extLst>
      <p:ext uri="{BB962C8B-B14F-4D97-AF65-F5344CB8AC3E}">
        <p14:creationId xmlns:p14="http://schemas.microsoft.com/office/powerpoint/2010/main" val="19030233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SIM (network = 10 nodes)</a:t>
            </a:r>
            <a:endParaRPr lang="en-US" sz="2600" dirty="0"/>
          </a:p>
        </p:txBody>
      </p:sp>
      <p:sp>
        <p:nvSpPr>
          <p:cNvPr id="3" name="Text Placeholder 2"/>
          <p:cNvSpPr>
            <a:spLocks noGrp="1"/>
          </p:cNvSpPr>
          <p:nvPr>
            <p:ph type="body" sz="quarter" idx="11"/>
          </p:nvPr>
        </p:nvSpPr>
        <p:spPr>
          <a:xfrm>
            <a:off x="308310" y="476672"/>
            <a:ext cx="11562943" cy="428518"/>
          </a:xfrm>
        </p:spPr>
        <p:txBody>
          <a:bodyPr numCol="2"/>
          <a:lstStyle/>
          <a:p>
            <a:pPr marL="799963" lvl="1" indent="-342900">
              <a:buFont typeface="+mj-lt"/>
              <a:buAutoNum type="arabicPeriod"/>
            </a:pPr>
            <a:r>
              <a:rPr lang="en-US" b="1" dirty="0" smtClean="0">
                <a:solidFill>
                  <a:schemeClr val="tx1">
                    <a:lumMod val="75000"/>
                    <a:lumOff val="25000"/>
                  </a:schemeClr>
                </a:solidFill>
                <a:latin typeface="Arial" panose="020B0604020202020204" pitchFamily="34" charset="0"/>
                <a:cs typeface="Arial" panose="020B0604020202020204" pitchFamily="34" charset="0"/>
              </a:rPr>
              <a:t>Evolution of traffic over </a:t>
            </a:r>
            <a:r>
              <a:rPr lang="en-US" b="1" dirty="0" smtClean="0">
                <a:solidFill>
                  <a:schemeClr val="tx1">
                    <a:lumMod val="75000"/>
                    <a:lumOff val="25000"/>
                  </a:schemeClr>
                </a:solidFill>
                <a:latin typeface="Arial" panose="020B0604020202020204" pitchFamily="34" charset="0"/>
                <a:cs typeface="Arial" panose="020B0604020202020204" pitchFamily="34" charset="0"/>
              </a:rPr>
              <a:t>time (bps)</a:t>
            </a:r>
            <a:endParaRPr lang="en-US"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592" y="905190"/>
            <a:ext cx="8610616" cy="5137427"/>
          </a:xfrm>
          <a:prstGeom prst="rect">
            <a:avLst/>
          </a:prstGeom>
        </p:spPr>
      </p:pic>
    </p:spTree>
    <p:extLst>
      <p:ext uri="{BB962C8B-B14F-4D97-AF65-F5344CB8AC3E}">
        <p14:creationId xmlns:p14="http://schemas.microsoft.com/office/powerpoint/2010/main" val="11559465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Mutual information (1/2)</a:t>
            </a:r>
            <a:endParaRPr lang="en-US" sz="26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437" y="1315565"/>
            <a:ext cx="3770857" cy="267186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2294" y="1315565"/>
            <a:ext cx="3888432" cy="278671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0726" y="1275130"/>
            <a:ext cx="4001274" cy="2867580"/>
          </a:xfrm>
          <a:prstGeom prst="rect">
            <a:avLst/>
          </a:prstGeom>
        </p:spPr>
      </p:pic>
      <p:sp>
        <p:nvSpPr>
          <p:cNvPr id="13" name="TextBox 12"/>
          <p:cNvSpPr txBox="1"/>
          <p:nvPr/>
        </p:nvSpPr>
        <p:spPr>
          <a:xfrm>
            <a:off x="767408" y="4365104"/>
            <a:ext cx="1485471" cy="923330"/>
          </a:xfrm>
          <a:prstGeom prst="rect">
            <a:avLst/>
          </a:prstGeom>
          <a:noFill/>
        </p:spPr>
        <p:txBody>
          <a:bodyPr wrap="none" rtlCol="0">
            <a:spAutoFit/>
          </a:bodyPr>
          <a:lstStyle/>
          <a:p>
            <a:r>
              <a:rPr lang="en-US" dirty="0" smtClean="0"/>
              <a:t>P3, </a:t>
            </a:r>
          </a:p>
          <a:p>
            <a:r>
              <a:rPr lang="en-US" dirty="0" smtClean="0"/>
              <a:t>fixed routing, </a:t>
            </a:r>
          </a:p>
          <a:p>
            <a:r>
              <a:rPr lang="en-US" dirty="0" smtClean="0"/>
              <a:t>3 intensities</a:t>
            </a:r>
            <a:endParaRPr lang="en-US" dirty="0"/>
          </a:p>
        </p:txBody>
      </p:sp>
      <p:sp>
        <p:nvSpPr>
          <p:cNvPr id="14" name="TextBox 13"/>
          <p:cNvSpPr txBox="1"/>
          <p:nvPr/>
        </p:nvSpPr>
        <p:spPr>
          <a:xfrm>
            <a:off x="4302294" y="4392394"/>
            <a:ext cx="1485471" cy="923330"/>
          </a:xfrm>
          <a:prstGeom prst="rect">
            <a:avLst/>
          </a:prstGeom>
          <a:noFill/>
        </p:spPr>
        <p:txBody>
          <a:bodyPr wrap="none" rtlCol="0">
            <a:spAutoFit/>
          </a:bodyPr>
          <a:lstStyle/>
          <a:p>
            <a:r>
              <a:rPr lang="en-US" dirty="0" smtClean="0"/>
              <a:t>P1, </a:t>
            </a:r>
          </a:p>
          <a:p>
            <a:r>
              <a:rPr lang="en-US" dirty="0" smtClean="0"/>
              <a:t>fixed routing, </a:t>
            </a:r>
          </a:p>
          <a:p>
            <a:r>
              <a:rPr lang="en-US" dirty="0" smtClean="0"/>
              <a:t>3 intensities</a:t>
            </a:r>
            <a:endParaRPr lang="en-US" dirty="0"/>
          </a:p>
        </p:txBody>
      </p:sp>
      <p:sp>
        <p:nvSpPr>
          <p:cNvPr id="15" name="TextBox 14"/>
          <p:cNvSpPr txBox="1"/>
          <p:nvPr/>
        </p:nvSpPr>
        <p:spPr>
          <a:xfrm>
            <a:off x="8616280" y="4392394"/>
            <a:ext cx="1785874" cy="923330"/>
          </a:xfrm>
          <a:prstGeom prst="rect">
            <a:avLst/>
          </a:prstGeom>
          <a:noFill/>
        </p:spPr>
        <p:txBody>
          <a:bodyPr wrap="none" rtlCol="0">
            <a:spAutoFit/>
          </a:bodyPr>
          <a:lstStyle/>
          <a:p>
            <a:r>
              <a:rPr lang="en-US" dirty="0" smtClean="0"/>
              <a:t>SIM, </a:t>
            </a:r>
          </a:p>
          <a:p>
            <a:r>
              <a:rPr lang="en-US" dirty="0" smtClean="0"/>
              <a:t>fixed simulation, </a:t>
            </a:r>
          </a:p>
          <a:p>
            <a:r>
              <a:rPr lang="en-US" dirty="0" smtClean="0"/>
              <a:t>3 intensities</a:t>
            </a:r>
            <a:endParaRPr lang="en-US" dirty="0"/>
          </a:p>
        </p:txBody>
      </p:sp>
    </p:spTree>
    <p:extLst>
      <p:ext uri="{BB962C8B-B14F-4D97-AF65-F5344CB8AC3E}">
        <p14:creationId xmlns:p14="http://schemas.microsoft.com/office/powerpoint/2010/main" val="407571065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Mutual information (2/2)</a:t>
            </a:r>
            <a:endParaRPr lang="en-US" sz="26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536" y="1215713"/>
            <a:ext cx="4167088" cy="298641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381" y="1215713"/>
            <a:ext cx="4349557" cy="3117183"/>
          </a:xfrm>
          <a:prstGeom prst="rect">
            <a:avLst/>
          </a:prstGeom>
        </p:spPr>
      </p:pic>
      <p:sp>
        <p:nvSpPr>
          <p:cNvPr id="10" name="TextBox 9"/>
          <p:cNvSpPr txBox="1"/>
          <p:nvPr/>
        </p:nvSpPr>
        <p:spPr>
          <a:xfrm>
            <a:off x="2702248" y="4260886"/>
            <a:ext cx="2176365" cy="923330"/>
          </a:xfrm>
          <a:prstGeom prst="rect">
            <a:avLst/>
          </a:prstGeom>
          <a:noFill/>
        </p:spPr>
        <p:txBody>
          <a:bodyPr wrap="none" rtlCol="0">
            <a:spAutoFit/>
          </a:bodyPr>
          <a:lstStyle/>
          <a:p>
            <a:r>
              <a:rPr lang="en-US" dirty="0" smtClean="0"/>
              <a:t>SIM, </a:t>
            </a:r>
          </a:p>
          <a:p>
            <a:r>
              <a:rPr lang="en-US" dirty="0" smtClean="0"/>
              <a:t>fixed intensity (low), </a:t>
            </a:r>
          </a:p>
          <a:p>
            <a:r>
              <a:rPr lang="en-US" dirty="0" smtClean="0"/>
              <a:t>More simulations</a:t>
            </a:r>
            <a:endParaRPr lang="en-US" dirty="0"/>
          </a:p>
        </p:txBody>
      </p:sp>
      <p:sp>
        <p:nvSpPr>
          <p:cNvPr id="11" name="TextBox 10"/>
          <p:cNvSpPr txBox="1"/>
          <p:nvPr/>
        </p:nvSpPr>
        <p:spPr>
          <a:xfrm>
            <a:off x="6237134" y="4288176"/>
            <a:ext cx="2293385" cy="923330"/>
          </a:xfrm>
          <a:prstGeom prst="rect">
            <a:avLst/>
          </a:prstGeom>
          <a:noFill/>
        </p:spPr>
        <p:txBody>
          <a:bodyPr wrap="none" rtlCol="0">
            <a:spAutoFit/>
          </a:bodyPr>
          <a:lstStyle/>
          <a:p>
            <a:r>
              <a:rPr lang="en-US" dirty="0" smtClean="0"/>
              <a:t>SIM, </a:t>
            </a:r>
          </a:p>
          <a:p>
            <a:r>
              <a:rPr lang="en-US" dirty="0" smtClean="0"/>
              <a:t>Fixed intensity (high), </a:t>
            </a:r>
          </a:p>
          <a:p>
            <a:r>
              <a:rPr lang="en-US" dirty="0" smtClean="0"/>
              <a:t>More simulations</a:t>
            </a:r>
            <a:endParaRPr lang="en-US" dirty="0"/>
          </a:p>
        </p:txBody>
      </p:sp>
    </p:spTree>
    <p:extLst>
      <p:ext uri="{BB962C8B-B14F-4D97-AF65-F5344CB8AC3E}">
        <p14:creationId xmlns:p14="http://schemas.microsoft.com/office/powerpoint/2010/main" val="12128668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SIM</a:t>
            </a:r>
            <a:endParaRPr lang="en-US" sz="2600" dirty="0"/>
          </a:p>
        </p:txBody>
      </p:sp>
      <p:sp>
        <p:nvSpPr>
          <p:cNvPr id="3" name="Text Placeholder 2"/>
          <p:cNvSpPr>
            <a:spLocks noGrp="1"/>
          </p:cNvSpPr>
          <p:nvPr>
            <p:ph type="body" sz="quarter" idx="11"/>
          </p:nvPr>
        </p:nvSpPr>
        <p:spPr>
          <a:xfrm>
            <a:off x="308310" y="476672"/>
            <a:ext cx="11562943" cy="428518"/>
          </a:xfrm>
        </p:spPr>
        <p:txBody>
          <a:bodyPr numCol="2"/>
          <a:lstStyle/>
          <a:p>
            <a:pPr marL="799963" lvl="1" indent="-342900">
              <a:buFont typeface="+mj-lt"/>
              <a:buAutoNum type="arabicPeriod"/>
            </a:pPr>
            <a:r>
              <a:rPr lang="en-US" b="1" dirty="0" smtClean="0">
                <a:solidFill>
                  <a:schemeClr val="tx1">
                    <a:lumMod val="75000"/>
                    <a:lumOff val="25000"/>
                  </a:schemeClr>
                </a:solidFill>
                <a:latin typeface="Arial" panose="020B0604020202020204" pitchFamily="34" charset="0"/>
                <a:cs typeface="Arial" panose="020B0604020202020204" pitchFamily="34" charset="0"/>
              </a:rPr>
              <a:t>Evolution of traffic over </a:t>
            </a:r>
            <a:r>
              <a:rPr lang="en-US" b="1" dirty="0">
                <a:solidFill>
                  <a:schemeClr val="tx1">
                    <a:lumMod val="75000"/>
                    <a:lumOff val="25000"/>
                  </a:schemeClr>
                </a:solidFill>
                <a:latin typeface="Arial" panose="020B0604020202020204" pitchFamily="34" charset="0"/>
                <a:cs typeface="Arial" panose="020B0604020202020204" pitchFamily="34" charset="0"/>
              </a:rPr>
              <a:t>time (bps)</a:t>
            </a:r>
            <a:endParaRPr lang="en-US"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31" y="905191"/>
            <a:ext cx="8792306" cy="5245830"/>
          </a:xfrm>
          <a:prstGeom prst="rect">
            <a:avLst/>
          </a:prstGeom>
        </p:spPr>
      </p:pic>
    </p:spTree>
    <p:extLst>
      <p:ext uri="{BB962C8B-B14F-4D97-AF65-F5344CB8AC3E}">
        <p14:creationId xmlns:p14="http://schemas.microsoft.com/office/powerpoint/2010/main" val="2352735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SIM</a:t>
            </a:r>
            <a:endParaRPr lang="en-US" sz="2600" dirty="0"/>
          </a:p>
        </p:txBody>
      </p:sp>
      <p:sp>
        <p:nvSpPr>
          <p:cNvPr id="3" name="Text Placeholder 2"/>
          <p:cNvSpPr>
            <a:spLocks noGrp="1"/>
          </p:cNvSpPr>
          <p:nvPr>
            <p:ph type="body" sz="quarter" idx="11"/>
          </p:nvPr>
        </p:nvSpPr>
        <p:spPr>
          <a:xfrm>
            <a:off x="308310" y="476672"/>
            <a:ext cx="11562943" cy="428518"/>
          </a:xfrm>
        </p:spPr>
        <p:txBody>
          <a:bodyPr numCol="2"/>
          <a:lstStyle/>
          <a:p>
            <a:pPr marL="799963" lvl="1" indent="-342900">
              <a:buFont typeface="+mj-lt"/>
              <a:buAutoNum type="arabicPeriod"/>
            </a:pPr>
            <a:r>
              <a:rPr lang="en-US" b="1" dirty="0" smtClean="0">
                <a:solidFill>
                  <a:schemeClr val="tx1">
                    <a:lumMod val="75000"/>
                    <a:lumOff val="25000"/>
                  </a:schemeClr>
                </a:solidFill>
                <a:latin typeface="Arial" panose="020B0604020202020204" pitchFamily="34" charset="0"/>
                <a:cs typeface="Arial" panose="020B0604020202020204" pitchFamily="34" charset="0"/>
              </a:rPr>
              <a:t>Evolution of traffic over </a:t>
            </a:r>
            <a:r>
              <a:rPr lang="en-US" b="1" dirty="0">
                <a:solidFill>
                  <a:schemeClr val="tx1">
                    <a:lumMod val="75000"/>
                    <a:lumOff val="25000"/>
                  </a:schemeClr>
                </a:solidFill>
                <a:latin typeface="Arial" panose="020B0604020202020204" pitchFamily="34" charset="0"/>
                <a:cs typeface="Arial" panose="020B0604020202020204" pitchFamily="34" charset="0"/>
              </a:rPr>
              <a:t>time (bps)</a:t>
            </a:r>
            <a:endParaRPr lang="en-US"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311" y="905190"/>
            <a:ext cx="9100058" cy="5429447"/>
          </a:xfrm>
          <a:prstGeom prst="rect">
            <a:avLst/>
          </a:prstGeom>
        </p:spPr>
      </p:pic>
    </p:spTree>
    <p:extLst>
      <p:ext uri="{BB962C8B-B14F-4D97-AF65-F5344CB8AC3E}">
        <p14:creationId xmlns:p14="http://schemas.microsoft.com/office/powerpoint/2010/main" val="29489083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p1</a:t>
            </a:r>
            <a:endParaRPr lang="en-US" sz="2600" dirty="0"/>
          </a:p>
        </p:txBody>
      </p:sp>
      <p:sp>
        <p:nvSpPr>
          <p:cNvPr id="3" name="Text Placeholder 2"/>
          <p:cNvSpPr>
            <a:spLocks noGrp="1"/>
          </p:cNvSpPr>
          <p:nvPr>
            <p:ph type="body" sz="quarter" idx="11"/>
          </p:nvPr>
        </p:nvSpPr>
        <p:spPr>
          <a:xfrm>
            <a:off x="308310" y="476672"/>
            <a:ext cx="11562943" cy="428518"/>
          </a:xfrm>
        </p:spPr>
        <p:txBody>
          <a:bodyPr numCol="2"/>
          <a:lstStyle/>
          <a:p>
            <a:pPr marL="799963" lvl="1" indent="-342900">
              <a:buFont typeface="+mj-lt"/>
              <a:buAutoNum type="arabicPeriod"/>
            </a:pPr>
            <a:r>
              <a:rPr lang="en-US" b="1" dirty="0" smtClean="0">
                <a:solidFill>
                  <a:schemeClr val="tx1">
                    <a:lumMod val="75000"/>
                    <a:lumOff val="25000"/>
                  </a:schemeClr>
                </a:solidFill>
                <a:latin typeface="Arial" panose="020B0604020202020204" pitchFamily="34" charset="0"/>
                <a:cs typeface="Arial" panose="020B0604020202020204" pitchFamily="34" charset="0"/>
              </a:rPr>
              <a:t>Evolution of traffic over </a:t>
            </a:r>
            <a:r>
              <a:rPr lang="en-US" b="1" dirty="0">
                <a:solidFill>
                  <a:schemeClr val="tx1">
                    <a:lumMod val="75000"/>
                    <a:lumOff val="25000"/>
                  </a:schemeClr>
                </a:solidFill>
                <a:latin typeface="Arial" panose="020B0604020202020204" pitchFamily="34" charset="0"/>
                <a:cs typeface="Arial" panose="020B0604020202020204" pitchFamily="34" charset="0"/>
              </a:rPr>
              <a:t>time </a:t>
            </a:r>
            <a:r>
              <a:rPr lang="en-US" b="1" dirty="0" smtClean="0">
                <a:solidFill>
                  <a:schemeClr val="tx1">
                    <a:lumMod val="75000"/>
                    <a:lumOff val="25000"/>
                  </a:schemeClr>
                </a:solidFill>
                <a:latin typeface="Arial" panose="020B0604020202020204" pitchFamily="34" charset="0"/>
                <a:cs typeface="Arial" panose="020B0604020202020204" pitchFamily="34" charset="0"/>
              </a:rPr>
              <a:t>(kbps)</a:t>
            </a:r>
            <a:endParaRPr lang="en-US"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20" y="905190"/>
            <a:ext cx="8902168" cy="5532201"/>
          </a:xfrm>
          <a:prstGeom prst="rect">
            <a:avLst/>
          </a:prstGeom>
        </p:spPr>
      </p:pic>
    </p:spTree>
    <p:extLst>
      <p:ext uri="{BB962C8B-B14F-4D97-AF65-F5344CB8AC3E}">
        <p14:creationId xmlns:p14="http://schemas.microsoft.com/office/powerpoint/2010/main" val="113285633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p1</a:t>
            </a:r>
            <a:endParaRPr lang="en-US" sz="2600" dirty="0"/>
          </a:p>
        </p:txBody>
      </p:sp>
      <p:sp>
        <p:nvSpPr>
          <p:cNvPr id="3" name="Text Placeholder 2"/>
          <p:cNvSpPr>
            <a:spLocks noGrp="1"/>
          </p:cNvSpPr>
          <p:nvPr>
            <p:ph type="body" sz="quarter" idx="11"/>
          </p:nvPr>
        </p:nvSpPr>
        <p:spPr>
          <a:xfrm>
            <a:off x="308310" y="476672"/>
            <a:ext cx="11562943" cy="428518"/>
          </a:xfrm>
        </p:spPr>
        <p:txBody>
          <a:bodyPr numCol="2"/>
          <a:lstStyle/>
          <a:p>
            <a:pPr marL="799963" lvl="1" indent="-342900">
              <a:buFont typeface="+mj-lt"/>
              <a:buAutoNum type="arabicPeriod"/>
            </a:pPr>
            <a:r>
              <a:rPr lang="en-US" b="1" dirty="0" smtClean="0">
                <a:solidFill>
                  <a:schemeClr val="tx1">
                    <a:lumMod val="75000"/>
                    <a:lumOff val="25000"/>
                  </a:schemeClr>
                </a:solidFill>
                <a:latin typeface="Arial" panose="020B0604020202020204" pitchFamily="34" charset="0"/>
                <a:cs typeface="Arial" panose="020B0604020202020204" pitchFamily="34" charset="0"/>
              </a:rPr>
              <a:t>Evolution of traffic over </a:t>
            </a:r>
            <a:r>
              <a:rPr lang="en-US" b="1" dirty="0">
                <a:solidFill>
                  <a:schemeClr val="tx1">
                    <a:lumMod val="75000"/>
                    <a:lumOff val="25000"/>
                  </a:schemeClr>
                </a:solidFill>
                <a:latin typeface="Arial" panose="020B0604020202020204" pitchFamily="34" charset="0"/>
                <a:cs typeface="Arial" panose="020B0604020202020204" pitchFamily="34" charset="0"/>
              </a:rPr>
              <a:t>time (kbps)</a:t>
            </a:r>
            <a:endParaRPr lang="en-US"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905190"/>
            <a:ext cx="9016592" cy="5560722"/>
          </a:xfrm>
          <a:prstGeom prst="rect">
            <a:avLst/>
          </a:prstGeom>
        </p:spPr>
      </p:pic>
    </p:spTree>
    <p:extLst>
      <p:ext uri="{BB962C8B-B14F-4D97-AF65-F5344CB8AC3E}">
        <p14:creationId xmlns:p14="http://schemas.microsoft.com/office/powerpoint/2010/main" val="372062741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p1</a:t>
            </a:r>
            <a:endParaRPr lang="en-US" sz="2600" dirty="0"/>
          </a:p>
        </p:txBody>
      </p:sp>
      <p:sp>
        <p:nvSpPr>
          <p:cNvPr id="3" name="Text Placeholder 2"/>
          <p:cNvSpPr>
            <a:spLocks noGrp="1"/>
          </p:cNvSpPr>
          <p:nvPr>
            <p:ph type="body" sz="quarter" idx="11"/>
          </p:nvPr>
        </p:nvSpPr>
        <p:spPr>
          <a:xfrm>
            <a:off x="308310" y="476672"/>
            <a:ext cx="11562943" cy="428518"/>
          </a:xfrm>
        </p:spPr>
        <p:txBody>
          <a:bodyPr numCol="2"/>
          <a:lstStyle/>
          <a:p>
            <a:pPr marL="799963" lvl="1" indent="-342900">
              <a:buFont typeface="+mj-lt"/>
              <a:buAutoNum type="arabicPeriod"/>
            </a:pPr>
            <a:r>
              <a:rPr lang="en-US" b="1" dirty="0" smtClean="0">
                <a:solidFill>
                  <a:schemeClr val="tx1">
                    <a:lumMod val="75000"/>
                    <a:lumOff val="25000"/>
                  </a:schemeClr>
                </a:solidFill>
                <a:latin typeface="Arial" panose="020B0604020202020204" pitchFamily="34" charset="0"/>
                <a:cs typeface="Arial" panose="020B0604020202020204" pitchFamily="34" charset="0"/>
              </a:rPr>
              <a:t>Evolution of traffic over </a:t>
            </a:r>
            <a:r>
              <a:rPr lang="en-US" b="1" dirty="0">
                <a:solidFill>
                  <a:schemeClr val="tx1">
                    <a:lumMod val="75000"/>
                    <a:lumOff val="25000"/>
                  </a:schemeClr>
                </a:solidFill>
                <a:latin typeface="Arial" panose="020B0604020202020204" pitchFamily="34" charset="0"/>
                <a:cs typeface="Arial" panose="020B0604020202020204" pitchFamily="34" charset="0"/>
              </a:rPr>
              <a:t>time (kbps)</a:t>
            </a:r>
            <a:endParaRPr lang="en-US"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16" y="1007541"/>
            <a:ext cx="7726328" cy="4759821"/>
          </a:xfrm>
          <a:prstGeom prst="rect">
            <a:avLst/>
          </a:prstGeom>
        </p:spPr>
      </p:pic>
    </p:spTree>
    <p:extLst>
      <p:ext uri="{BB962C8B-B14F-4D97-AF65-F5344CB8AC3E}">
        <p14:creationId xmlns:p14="http://schemas.microsoft.com/office/powerpoint/2010/main" val="12139008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P3 (NB: different network, </a:t>
            </a:r>
            <a:r>
              <a:rPr lang="en-US" sz="2800" dirty="0" err="1" smtClean="0"/>
              <a:t>nsf</a:t>
            </a:r>
            <a:r>
              <a:rPr lang="en-US" sz="2800" dirty="0" smtClean="0"/>
              <a:t> = 14 nodes)</a:t>
            </a:r>
            <a:endParaRPr lang="en-US" sz="2600" dirty="0"/>
          </a:p>
        </p:txBody>
      </p:sp>
      <p:sp>
        <p:nvSpPr>
          <p:cNvPr id="3" name="Text Placeholder 2"/>
          <p:cNvSpPr>
            <a:spLocks noGrp="1"/>
          </p:cNvSpPr>
          <p:nvPr>
            <p:ph type="body" sz="quarter" idx="11"/>
          </p:nvPr>
        </p:nvSpPr>
        <p:spPr>
          <a:xfrm>
            <a:off x="308310" y="476672"/>
            <a:ext cx="11562943" cy="428518"/>
          </a:xfrm>
        </p:spPr>
        <p:txBody>
          <a:bodyPr numCol="2"/>
          <a:lstStyle/>
          <a:p>
            <a:pPr marL="799963" lvl="1" indent="-342900">
              <a:buFont typeface="+mj-lt"/>
              <a:buAutoNum type="arabicPeriod"/>
            </a:pPr>
            <a:r>
              <a:rPr lang="en-US" b="1" dirty="0" smtClean="0">
                <a:solidFill>
                  <a:schemeClr val="tx1">
                    <a:lumMod val="75000"/>
                    <a:lumOff val="25000"/>
                  </a:schemeClr>
                </a:solidFill>
                <a:latin typeface="Arial" panose="020B0604020202020204" pitchFamily="34" charset="0"/>
                <a:cs typeface="Arial" panose="020B0604020202020204" pitchFamily="34" charset="0"/>
              </a:rPr>
              <a:t>Evolution of traffic over </a:t>
            </a:r>
            <a:r>
              <a:rPr lang="en-US" b="1" dirty="0">
                <a:solidFill>
                  <a:schemeClr val="tx1">
                    <a:lumMod val="75000"/>
                    <a:lumOff val="25000"/>
                  </a:schemeClr>
                </a:solidFill>
                <a:latin typeface="Arial" panose="020B0604020202020204" pitchFamily="34" charset="0"/>
                <a:cs typeface="Arial" panose="020B0604020202020204" pitchFamily="34" charset="0"/>
              </a:rPr>
              <a:t>time (kbps)</a:t>
            </a:r>
            <a:endParaRPr lang="en-US"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905190"/>
            <a:ext cx="8044109" cy="4993502"/>
          </a:xfrm>
          <a:prstGeom prst="rect">
            <a:avLst/>
          </a:prstGeom>
        </p:spPr>
      </p:pic>
    </p:spTree>
    <p:extLst>
      <p:ext uri="{BB962C8B-B14F-4D97-AF65-F5344CB8AC3E}">
        <p14:creationId xmlns:p14="http://schemas.microsoft.com/office/powerpoint/2010/main" val="39220735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p3</a:t>
            </a:r>
            <a:endParaRPr lang="en-US" sz="2600" dirty="0"/>
          </a:p>
        </p:txBody>
      </p:sp>
      <p:sp>
        <p:nvSpPr>
          <p:cNvPr id="3" name="Text Placeholder 2"/>
          <p:cNvSpPr>
            <a:spLocks noGrp="1"/>
          </p:cNvSpPr>
          <p:nvPr>
            <p:ph type="body" sz="quarter" idx="11"/>
          </p:nvPr>
        </p:nvSpPr>
        <p:spPr>
          <a:xfrm>
            <a:off x="308310" y="476672"/>
            <a:ext cx="11562943" cy="428518"/>
          </a:xfrm>
        </p:spPr>
        <p:txBody>
          <a:bodyPr numCol="2"/>
          <a:lstStyle/>
          <a:p>
            <a:pPr marL="799963" lvl="1" indent="-342900">
              <a:buFont typeface="+mj-lt"/>
              <a:buAutoNum type="arabicPeriod"/>
            </a:pPr>
            <a:r>
              <a:rPr lang="en-US" b="1" dirty="0" smtClean="0">
                <a:solidFill>
                  <a:schemeClr val="tx1">
                    <a:lumMod val="75000"/>
                    <a:lumOff val="25000"/>
                  </a:schemeClr>
                </a:solidFill>
                <a:latin typeface="Arial" panose="020B0604020202020204" pitchFamily="34" charset="0"/>
                <a:cs typeface="Arial" panose="020B0604020202020204" pitchFamily="34" charset="0"/>
              </a:rPr>
              <a:t>Evolution of traffic over </a:t>
            </a:r>
            <a:r>
              <a:rPr lang="en-US" b="1" dirty="0">
                <a:solidFill>
                  <a:schemeClr val="tx1">
                    <a:lumMod val="75000"/>
                    <a:lumOff val="25000"/>
                  </a:schemeClr>
                </a:solidFill>
                <a:latin typeface="Arial" panose="020B0604020202020204" pitchFamily="34" charset="0"/>
                <a:cs typeface="Arial" panose="020B0604020202020204" pitchFamily="34" charset="0"/>
              </a:rPr>
              <a:t>time (kbps)</a:t>
            </a:r>
            <a:endParaRPr lang="en-US"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1003597"/>
            <a:ext cx="7661720" cy="4725144"/>
          </a:xfrm>
          <a:prstGeom prst="rect">
            <a:avLst/>
          </a:prstGeom>
        </p:spPr>
      </p:pic>
    </p:spTree>
    <p:extLst>
      <p:ext uri="{BB962C8B-B14F-4D97-AF65-F5344CB8AC3E}">
        <p14:creationId xmlns:p14="http://schemas.microsoft.com/office/powerpoint/2010/main" val="21407224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Building a better connected worl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5" id="{E7771612-74A7-4560-89E0-F3973715781B}" vid="{7A69E4AB-8158-4707-9BB5-A75E9D3A3EDC}"/>
    </a:ext>
  </a:extLst>
</a:theme>
</file>

<file path=ppt/theme/theme17.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5_default">
  <a:themeElements>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8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9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0000"/>
        </a:solidFill>
        <a:ln w="9525" cap="flat" cmpd="sng" algn="ctr">
          <a:noFill/>
          <a:prstDash val="solid"/>
          <a:round/>
          <a:headEnd type="none" w="med" len="med"/>
          <a:tailEnd type="none" w="med" len="med"/>
        </a:ln>
        <a:effectLst/>
      </a:spPr>
      <a:bodyPr vert="horz" wrap="none" lIns="62712" tIns="31356" rIns="62712" bIns="31356" numCol="1" rtlCol="0" anchor="ctr" anchorCtr="0" compatLnSpc="1">
        <a:prstTxWarp prst="textNoShape">
          <a:avLst/>
        </a:prstTxWarp>
      </a:bodyPr>
      <a:lstStyle>
        <a:defPPr algn="ctr">
          <a:buNone/>
          <a:defRPr sz="1400" b="1" dirty="0" smtClean="0">
            <a:solidFill>
              <a:srgbClr val="FFFFFF"/>
            </a:solidFill>
            <a:latin typeface="微软雅黑" panose="020B0503020204020204" pitchFamily="34" charset="-122"/>
            <a:ea typeface="微软雅黑" panose="020B0503020204020204" pitchFamily="34" charset="-122"/>
          </a:defRPr>
        </a:defPPr>
      </a:lst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0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55_default">
  <a:themeElements>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3_default">
      <a:majorFont>
        <a:latin typeface="FrutigerNext LT Medium"/>
        <a:ea typeface="华文细黑"/>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5_主题1">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sz="1400" smtClean="0">
            <a:latin typeface="微软雅黑" panose="020B0503020204020204" pitchFamily="34" charset="-122"/>
            <a:ea typeface="微软雅黑" panose="020B0503020204020204" pitchFamily="34"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7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0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7.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8.xml><?xml version="1.0" encoding="utf-8"?>
<a:theme xmlns:a="http://schemas.openxmlformats.org/drawingml/2006/main" name="28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1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32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9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Telecom_SudParis_Modele_Presentation_PP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3.xml><?xml version="1.0" encoding="utf-8"?>
<a:theme xmlns:a="http://schemas.openxmlformats.org/drawingml/2006/main" name="29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30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31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3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4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35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2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bwMode="auto">
        <a:noFill/>
        <a:ln w="9525">
          <a:noFill/>
          <a:miter lim="800000"/>
          <a:headEnd/>
          <a:tailEnd/>
        </a:ln>
      </a:spPr>
      <a:bodyPr vert="horz" wrap="square" lIns="91411" tIns="45706" rIns="91411" bIns="45706" numCol="1" anchor="t" anchorCtr="0" compatLnSpc="1">
        <a:prstTxWarp prst="textNoShape">
          <a:avLst/>
        </a:prstTxWarp>
      </a:bodyPr>
      <a:lstStyle>
        <a:defPPr marL="268288" marR="0" indent="-268288" algn="l" defTabSz="876176" rtl="0" eaLnBrk="0" fontAlgn="base" latinLnBrk="0" hangingPunct="0">
          <a:lnSpc>
            <a:spcPct val="130000"/>
          </a:lnSpc>
          <a:spcBef>
            <a:spcPct val="0"/>
          </a:spcBef>
          <a:spcAft>
            <a:spcPct val="0"/>
          </a:spcAft>
          <a:buClr>
            <a:srgbClr val="0070C0"/>
          </a:buClr>
          <a:buSzTx/>
          <a:buFont typeface="Wingdings" pitchFamily="2" charset="2"/>
          <a:buChar char="n"/>
          <a:tabLst/>
          <a:defRPr kumimoji="0" sz="1600" i="0" u="none" strike="noStrike" kern="0" cap="none" spc="0" normalizeH="0" baseline="0" noProof="0" dirty="0" smtClean="0">
            <a:ln>
              <a:noFill/>
            </a:ln>
            <a:solidFill>
              <a:srgbClr val="080808"/>
            </a:solidFill>
            <a:effectLst/>
            <a:uLnTx/>
            <a:uFillTx/>
            <a:latin typeface="微软雅黑" pitchFamily="34" charset="-122"/>
            <a:ea typeface="微软雅黑" pitchFamily="34" charset="-122"/>
            <a:cs typeface="+mn-cs"/>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bg1">
            <a:lumMod val="75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a:scene3d>
          <a:camera prst="orthographicFront"/>
          <a:lightRig rig="threePt" dir="t">
            <a:rot lat="0" lon="0" rev="1200000"/>
          </a:lightRig>
        </a:scene3d>
        <a:sp3d>
          <a:bevelT w="63500" h="25400"/>
        </a:sp3d>
      </a:spPr>
      <a:bodyPr vert="horz" wrap="square" lIns="0" tIns="0" rIns="0" bIns="0" numCol="1" rtlCol="0" anchor="ctr" anchorCtr="0" compatLnSpc="1">
        <a:prstTxWarp prst="textNoShape">
          <a:avLst/>
        </a:prstTxWarp>
      </a:bodyPr>
      <a:lstStyle>
        <a:defPPr marL="447675" indent="-273050" algn="ctr">
          <a:lnSpc>
            <a:spcPts val="2000"/>
          </a:lnSpc>
          <a:buClr>
            <a:srgbClr val="FF0000"/>
          </a:buClr>
          <a:buFont typeface="Wingdings" pitchFamily="2" charset="2"/>
          <a:buChar char="ü"/>
          <a:defRPr sz="1400" b="1" kern="0" dirty="0" smtClean="0">
            <a:latin typeface="微软雅黑" pitchFamily="34" charset="-122"/>
            <a:ea typeface="微软雅黑" pitchFamily="34" charset="-122"/>
          </a:defRPr>
        </a:defPPr>
      </a:lstStyle>
    </a:spDef>
    <a:lnDef>
      <a:spPr bwMode="auto">
        <a:noFill/>
        <a:ln w="28575" cap="flat" cmpd="sng" algn="ctr">
          <a:solidFill>
            <a:schemeClr val="tx1"/>
          </a:solidFill>
          <a:prstDash val="solid"/>
          <a:round/>
          <a:headEnd type="none" w="med" len="med"/>
          <a:tailEnd type="none" w="med" len="med"/>
        </a:ln>
        <a:effectLst/>
      </a:spPr>
      <a:bodyPr/>
      <a:lstStyle/>
    </a:lnDef>
    <a:txDef>
      <a:spPr>
        <a:solidFill>
          <a:schemeClr val="accent2">
            <a:lumMod val="20000"/>
            <a:lumOff val="80000"/>
          </a:schemeClr>
        </a:solidFill>
      </a:spPr>
      <a:bodyPr wrap="square" rtlCol="0">
        <a:noAutofit/>
      </a:bodyPr>
      <a:lstStyle>
        <a:defPPr marL="0" marR="0" indent="0" algn="ctr" defTabSz="914400" eaLnBrk="1" fontAlgn="auto" latinLnBrk="0" hangingPunct="1">
          <a:lnSpc>
            <a:spcPct val="120000"/>
          </a:lnSpc>
          <a:spcBef>
            <a:spcPts val="0"/>
          </a:spcBef>
          <a:spcAft>
            <a:spcPts val="0"/>
          </a:spcAft>
          <a:buClrTx/>
          <a:buSzTx/>
          <a:buFontTx/>
          <a:buNone/>
          <a:tabLst/>
          <a:defRPr kumimoji="0"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212405</TotalTime>
  <Words>231</Words>
  <Application>Microsoft Office PowerPoint</Application>
  <PresentationFormat>Widescreen</PresentationFormat>
  <Paragraphs>76</Paragraphs>
  <Slides>21</Slides>
  <Notes>21</Notes>
  <HiddenSlides>0</HiddenSlides>
  <MMClips>0</MMClips>
  <ScaleCrop>false</ScaleCrop>
  <HeadingPairs>
    <vt:vector size="6" baseType="variant">
      <vt:variant>
        <vt:lpstr>Fonts Used</vt:lpstr>
      </vt:variant>
      <vt:variant>
        <vt:i4>17</vt:i4>
      </vt:variant>
      <vt:variant>
        <vt:lpstr>Theme</vt:lpstr>
      </vt:variant>
      <vt:variant>
        <vt:i4>58</vt:i4>
      </vt:variant>
      <vt:variant>
        <vt:lpstr>Slide Titles</vt:lpstr>
      </vt:variant>
      <vt:variant>
        <vt:i4>21</vt:i4>
      </vt:variant>
    </vt:vector>
  </HeadingPairs>
  <TitlesOfParts>
    <vt:vector size="96" baseType="lpstr">
      <vt:lpstr>FrutigerNext LT BlackCn</vt:lpstr>
      <vt:lpstr>FrutigerNext LT Bold</vt:lpstr>
      <vt:lpstr>FrutigerNext LT Light</vt:lpstr>
      <vt:lpstr>FrutigerNext LT Medium</vt:lpstr>
      <vt:lpstr>FrutigerNext LT Regular</vt:lpstr>
      <vt:lpstr>Lucida Grande</vt:lpstr>
      <vt:lpstr>微软雅黑</vt:lpstr>
      <vt:lpstr>ＭＳ Ｐゴシック</vt:lpstr>
      <vt:lpstr>ＭＳ Ｐゴシック</vt:lpstr>
      <vt:lpstr>黑体</vt:lpstr>
      <vt:lpstr>宋体</vt:lpstr>
      <vt:lpstr>华文细黑</vt:lpstr>
      <vt:lpstr>Arial</vt:lpstr>
      <vt:lpstr>Arial Bold</vt:lpstr>
      <vt:lpstr>Calibri</vt:lpstr>
      <vt:lpstr>Trebuchet MS</vt:lpstr>
      <vt:lpstr>Wingdings</vt:lpstr>
      <vt:lpstr>Blank</vt:lpstr>
      <vt:lpstr>9_主题1</vt:lpstr>
      <vt:lpstr>10_主题1</vt:lpstr>
      <vt:lpstr>11_主题1</vt:lpstr>
      <vt:lpstr>11_default</vt:lpstr>
      <vt:lpstr>12_default</vt:lpstr>
      <vt:lpstr>49_主题1</vt:lpstr>
      <vt:lpstr>18_主题1</vt:lpstr>
      <vt:lpstr>6_default</vt:lpstr>
      <vt:lpstr>13_default</vt:lpstr>
      <vt:lpstr>12_主题1</vt:lpstr>
      <vt:lpstr>19_主题1</vt:lpstr>
      <vt:lpstr>13_主题1</vt:lpstr>
      <vt:lpstr>14_主题1</vt:lpstr>
      <vt:lpstr>2_自定义设计方案</vt:lpstr>
      <vt:lpstr>12_Building a better connected world</vt:lpstr>
      <vt:lpstr>15_主题1</vt:lpstr>
      <vt:lpstr>45_default</vt:lpstr>
      <vt:lpstr>default</vt:lpstr>
      <vt:lpstr>16_主题1</vt:lpstr>
      <vt:lpstr>58_主题1</vt:lpstr>
      <vt:lpstr>110_主题1</vt:lpstr>
      <vt:lpstr>14_default</vt:lpstr>
      <vt:lpstr>20_主题1</vt:lpstr>
      <vt:lpstr>17_主题1</vt:lpstr>
      <vt:lpstr>21_主题1</vt:lpstr>
      <vt:lpstr>9_激流勇进</vt:lpstr>
      <vt:lpstr>3_自定义设计方案</vt:lpstr>
      <vt:lpstr>22_主题1</vt:lpstr>
      <vt:lpstr>10_激流勇进</vt:lpstr>
      <vt:lpstr>26_主题1</vt:lpstr>
      <vt:lpstr>23_主题1</vt:lpstr>
      <vt:lpstr>27_default</vt:lpstr>
      <vt:lpstr>15_default</vt:lpstr>
      <vt:lpstr>4_default</vt:lpstr>
      <vt:lpstr>111_主题1</vt:lpstr>
      <vt:lpstr>55_default</vt:lpstr>
      <vt:lpstr>112_主题1</vt:lpstr>
      <vt:lpstr>自定义设计方案</vt:lpstr>
      <vt:lpstr>1_自定义设计方案</vt:lpstr>
      <vt:lpstr>25_主题1</vt:lpstr>
      <vt:lpstr>4_自定义设计方案</vt:lpstr>
      <vt:lpstr>5_自定义设计方案</vt:lpstr>
      <vt:lpstr>1_default</vt:lpstr>
      <vt:lpstr>7_default</vt:lpstr>
      <vt:lpstr>20_内容Copytext </vt:lpstr>
      <vt:lpstr>3_内容Copytext </vt:lpstr>
      <vt:lpstr>28_主题1</vt:lpstr>
      <vt:lpstr>8_default</vt:lpstr>
      <vt:lpstr>32_主题1</vt:lpstr>
      <vt:lpstr>9_default</vt:lpstr>
      <vt:lpstr>Telecom_SudParis_Modele_Presentation_PPT</vt:lpstr>
      <vt:lpstr>29_主题1</vt:lpstr>
      <vt:lpstr>30_主题1</vt:lpstr>
      <vt:lpstr>31_主题1</vt:lpstr>
      <vt:lpstr>33_主题1</vt:lpstr>
      <vt:lpstr>34_主题1</vt:lpstr>
      <vt:lpstr>35_主题1</vt:lpstr>
      <vt:lpstr>Summary 02/09  Filip Krasniqi, Jocelyne Elias and Jérémie Leguay</vt:lpstr>
      <vt:lpstr>SIM (network = 10 nodes)</vt:lpstr>
      <vt:lpstr>SIM</vt:lpstr>
      <vt:lpstr>SIM</vt:lpstr>
      <vt:lpstr>p1</vt:lpstr>
      <vt:lpstr>p1</vt:lpstr>
      <vt:lpstr>p1</vt:lpstr>
      <vt:lpstr>P3 (NB: different network, nsf = 14 nodes)</vt:lpstr>
      <vt:lpstr>p3</vt:lpstr>
      <vt:lpstr>p3</vt:lpstr>
      <vt:lpstr>SIM</vt:lpstr>
      <vt:lpstr>SIM</vt:lpstr>
      <vt:lpstr>SIM</vt:lpstr>
      <vt:lpstr>p1</vt:lpstr>
      <vt:lpstr>p1</vt:lpstr>
      <vt:lpstr>p1</vt:lpstr>
      <vt:lpstr>p3</vt:lpstr>
      <vt:lpstr>p3</vt:lpstr>
      <vt:lpstr>p3</vt:lpstr>
      <vt:lpstr>Mutual information (1/2)</vt:lpstr>
      <vt:lpstr>Mutual information (2/2)</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固网产品线XXX 2016年技术SP（813）</dc:title>
  <dc:creator>Xiesongxian</dc:creator>
  <cp:lastModifiedBy>Krasniqi Filip</cp:lastModifiedBy>
  <cp:revision>10455</cp:revision>
  <cp:lastPrinted>2019-05-24T12:55:07Z</cp:lastPrinted>
  <dcterms:created xsi:type="dcterms:W3CDTF">2015-01-15T13:44:33Z</dcterms:created>
  <dcterms:modified xsi:type="dcterms:W3CDTF">2019-09-02T12:51:33Z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(3)GAlMIpzJOsSNbpXOphy1z5Wenya/M+a7y5fVCgvSmYoKnmkQUKDptWI6/xBFtvf+QngNXQDx
5Qo+Wo1djwga7RGxcWnmW+0ueXo5qzBmBHJjBizQaDQntz5xnbVb92+HwanyomjgNjN4nUVZ
hSFCWpFc7ALIMNl4ema9vNvo+znrvJxpGzchGV++q/Nv3bPMuC5ho0ua8wJ7gisZXBrpJrk+
J2OjVVsrw8vTql2RTF</vt:lpwstr>
  </property>
  <property fmtid="{D5CDD505-2E9C-101B-9397-08002B2CF9AE}" pid="7" name="_new_ms_pID_72543_00">
    <vt:lpwstr>_new_ms_pID_72543</vt:lpwstr>
  </property>
  <property fmtid="{D5CDD505-2E9C-101B-9397-08002B2CF9AE}" pid="8" name="_new_ms_pID_725431">
    <vt:lpwstr>dLaQH0NWWhOJY2qo8ZV6chYa0tEfRIec20TS3KbOLSLofs01HvcsE/
iEp+0otR5OPtHT29NQw+wG/PuaqVxC4J9Bz8W01Ofh2XPtcCedPHWLCmV9XOkDpDXuj7ZaHW
312Uclj9Q1AkITBk/R6nOSStyOf/4VFeOpDMCtrbb6Qq2EcMemv0qqVtSwQMj17ykVWhmUp2
H3I9UcGXnb7hnS3bM3YAPbpuPVN0cK9xURE0</vt:lpwstr>
  </property>
  <property fmtid="{D5CDD505-2E9C-101B-9397-08002B2CF9AE}" pid="9" name="_new_ms_pID_725431_00">
    <vt:lpwstr>_new_ms_pID_725431</vt:lpwstr>
  </property>
  <property fmtid="{D5CDD505-2E9C-101B-9397-08002B2CF9AE}" pid="10" name="_new_ms_pID_725432">
    <vt:lpwstr>PjJIFJQ+oD/bvFShBDVSo+Lvd9DDTFme6Z1L
Y9u18cPtNnPLd+Ell1bwovSp5wbmlo3eOckiIHExELnuHKObYQwngXylFMujstGRYlS9nr1s
</vt:lpwstr>
  </property>
  <property fmtid="{D5CDD505-2E9C-101B-9397-08002B2CF9AE}" pid="11" name="_new_ms_pID_725432_00">
    <vt:lpwstr>_new_ms_pID_725432</vt:lpwstr>
  </property>
  <property fmtid="{D5CDD505-2E9C-101B-9397-08002B2CF9AE}" pid="12" name="_new_ms_pID_725433">
    <vt:lpwstr>Ck</vt:lpwstr>
  </property>
  <property fmtid="{D5CDD505-2E9C-101B-9397-08002B2CF9AE}" pid="13" name="_new_ms_pID_725433_00">
    <vt:lpwstr>_new_ms_pID_725433</vt:lpwstr>
  </property>
  <property fmtid="{D5CDD505-2E9C-101B-9397-08002B2CF9AE}" pid="14" name="_2015_ms_pID_725343">
    <vt:lpwstr>(3)1MNINFXcy8TjAO7KDb8n4shg8wHCVFi44+NZa36dgp9OCd4p6BUDp1hnozv9ubcrtmXSxMUw
u17u3EMqTCuIx08OVNtp+EAs+szkqa3hoTr6utsXz9mFBacnjys6R5NvwkFG6nU3Pv1pSADD
0L6ykit+Po/oBTKuCJ4YkDkcP0JR5AZT/7YleaqhDXjh+q9Y7s3OKUtgZlCF/gPyKGTF2bWO
dmRvwWYXjAzV/Kihse</vt:lpwstr>
  </property>
  <property fmtid="{D5CDD505-2E9C-101B-9397-08002B2CF9AE}" pid="15" name="_2015_ms_pID_7253431">
    <vt:lpwstr>qOqHDi4BKflLpy2oIPR5QjHLwFfYjtjz8F7Kp/1yPj2wJUKNDu+Qog
lDWWzQYpG25y7xeTWpEX+3juFiy0sDB94tTj4RzrNae+ShpeH2Fy0S/iLgoPk6UzeFB/Ekbr
sfOF8sgSx1MdNeDKeLWx3bLB3VfmecNnPArwU3L45gbEkT2uIeZx9i6efq5jEzA39BJBf0k7
9FCieYHx9JDgwakvXpRimN3M5pDI/XdcGHD5</vt:lpwstr>
  </property>
  <property fmtid="{D5CDD505-2E9C-101B-9397-08002B2CF9AE}" pid="16" name="_2015_ms_pID_7253432">
    <vt:lpwstr>qkKaDpTB9k14+xEEPq5kSxu/8GI+YexJCAI8
CdP0c1jl74pjsNJan6ucTzjIJ2ziCHI0AuVnPkwyRshLOg2zn74=</vt:lpwstr>
  </property>
  <property fmtid="{D5CDD505-2E9C-101B-9397-08002B2CF9AE}" pid="17" name="_readonly">
    <vt:lpwstr/>
  </property>
  <property fmtid="{D5CDD505-2E9C-101B-9397-08002B2CF9AE}" pid="18" name="_change">
    <vt:lpwstr/>
  </property>
  <property fmtid="{D5CDD505-2E9C-101B-9397-08002B2CF9AE}" pid="19" name="_full-control">
    <vt:lpwstr/>
  </property>
  <property fmtid="{D5CDD505-2E9C-101B-9397-08002B2CF9AE}" pid="20" name="sflag">
    <vt:lpwstr>1561014942</vt:lpwstr>
  </property>
</Properties>
</file>